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60" r:id="rId4"/>
  </p:sldMasterIdLst>
  <p:notesMasterIdLst>
    <p:notesMasterId r:id="rId14"/>
  </p:notesMasterIdLst>
  <p:sldIdLst>
    <p:sldId id="259" r:id="rId5"/>
    <p:sldId id="281" r:id="rId6"/>
    <p:sldId id="311" r:id="rId7"/>
    <p:sldId id="295" r:id="rId8"/>
    <p:sldId id="312" r:id="rId9"/>
    <p:sldId id="296" r:id="rId10"/>
    <p:sldId id="309" r:id="rId11"/>
    <p:sldId id="313" r:id="rId12"/>
    <p:sldId id="308" r:id="rId1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E1BCD83-20D1-490F-AED1-2972E37E4C21}" v="15" dt="2023-04-26T22:28:09.336"/>
  </p1510:revLst>
</p1510:revInfo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89" autoAdjust="0"/>
    <p:restoredTop sz="94598" autoAdjust="0"/>
  </p:normalViewPr>
  <p:slideViewPr>
    <p:cSldViewPr snapToGrid="0">
      <p:cViewPr varScale="1">
        <p:scale>
          <a:sx n="76" d="100"/>
          <a:sy n="76" d="100"/>
        </p:scale>
        <p:origin x="126" y="8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-63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5/10/relationships/revisionInfo" Target="revisionInfo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notesMaster" Target="notesMasters/notesMaster1.xml"/></Relationships>
</file>

<file path=ppt/media/image1.jpg>
</file>

<file path=ppt/media/image10.png>
</file>

<file path=ppt/media/image11.jpg>
</file>

<file path=ppt/media/image12.jpe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jpg>
</file>

<file path=ppt/media/image2.png>
</file>

<file path=ppt/media/image20.png>
</file>

<file path=ppt/media/image3.png>
</file>

<file path=ppt/media/image4.png>
</file>

<file path=ppt/media/image5.png>
</file>

<file path=ppt/media/image6.jp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4403B5A-21DF-4BBB-8059-B6B192FC641E}" type="datetimeFigureOut">
              <a:rPr lang="en-US" smtClean="0"/>
              <a:t>10/30/2023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61EF503-E31C-4FCE-86D9-0C61A5CBE28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3012801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45" name="Freeform: Shape 44">
            <a:extLst>
              <a:ext uri="{FF2B5EF4-FFF2-40B4-BE49-F238E27FC236}">
                <a16:creationId xmlns:a16="http://schemas.microsoft.com/office/drawing/2014/main" id="{0EB13613-B0EE-441F-BE95-C20ED5BBAD2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33556" y="-3643"/>
            <a:ext cx="4613230" cy="6861641"/>
          </a:xfrm>
          <a:custGeom>
            <a:avLst/>
            <a:gdLst>
              <a:gd name="connsiteX0" fmla="*/ 4613230 w 4613230"/>
              <a:gd name="connsiteY0" fmla="*/ 6861641 h 6861641"/>
              <a:gd name="connsiteX1" fmla="*/ 0 w 4613230"/>
              <a:gd name="connsiteY1" fmla="*/ 6861641 h 6861641"/>
              <a:gd name="connsiteX2" fmla="*/ 1788950 w 4613230"/>
              <a:gd name="connsiteY2" fmla="*/ 0 h 6861641"/>
              <a:gd name="connsiteX3" fmla="*/ 4613230 w 4613230"/>
              <a:gd name="connsiteY3" fmla="*/ 0 h 6861641"/>
              <a:gd name="connsiteX4" fmla="*/ 4613230 w 4613230"/>
              <a:gd name="connsiteY4" fmla="*/ 6861641 h 68616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3230" h="6861641">
                <a:moveTo>
                  <a:pt x="4613230" y="6861641"/>
                </a:moveTo>
                <a:lnTo>
                  <a:pt x="0" y="6861641"/>
                </a:lnTo>
                <a:lnTo>
                  <a:pt x="1788950" y="0"/>
                </a:lnTo>
                <a:lnTo>
                  <a:pt x="4613230" y="0"/>
                </a:lnTo>
                <a:lnTo>
                  <a:pt x="4613230" y="686164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indent="0" algn="ctr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44" name="Freeform: Shape 43">
            <a:extLst>
              <a:ext uri="{FF2B5EF4-FFF2-40B4-BE49-F238E27FC236}">
                <a16:creationId xmlns:a16="http://schemas.microsoft.com/office/drawing/2014/main" id="{2399D2ED-C606-4FE3-B01C-3A0A39699E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-33556" y="-14280"/>
            <a:ext cx="4615080" cy="10637"/>
          </a:xfrm>
          <a:custGeom>
            <a:avLst/>
            <a:gdLst>
              <a:gd name="connsiteX0" fmla="*/ 4615080 w 4615080"/>
              <a:gd name="connsiteY0" fmla="*/ 10637 h 10637"/>
              <a:gd name="connsiteX1" fmla="*/ 0 w 4615080"/>
              <a:gd name="connsiteY1" fmla="*/ 7095 h 10637"/>
              <a:gd name="connsiteX2" fmla="*/ 1850 w 4615080"/>
              <a:gd name="connsiteY2" fmla="*/ 0 h 10637"/>
              <a:gd name="connsiteX3" fmla="*/ 4615080 w 4615080"/>
              <a:gd name="connsiteY3" fmla="*/ 0 h 10637"/>
              <a:gd name="connsiteX4" fmla="*/ 4615080 w 4615080"/>
              <a:gd name="connsiteY4" fmla="*/ 10637 h 106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615080" h="10637">
                <a:moveTo>
                  <a:pt x="4615080" y="10637"/>
                </a:moveTo>
                <a:lnTo>
                  <a:pt x="0" y="7095"/>
                </a:lnTo>
                <a:lnTo>
                  <a:pt x="1850" y="0"/>
                </a:lnTo>
                <a:lnTo>
                  <a:pt x="4615080" y="0"/>
                </a:lnTo>
                <a:lnTo>
                  <a:pt x="4615080" y="10637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8A05C98F-3390-4876-ACE6-6BDD7A931B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-33558" y="0"/>
            <a:ext cx="6705601" cy="809623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526F8EC6-7B48-45CF-933E-F83D29E1692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3514060" y="1"/>
            <a:ext cx="510363" cy="685799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937FFCAA-1618-46D9-B44D-5CE6E225DB8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11602477" y="365123"/>
            <a:ext cx="589522" cy="6492877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16F2CA3C-3424-4A00-9FDF-0DC9EFAC22F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9340702" y="-10737"/>
            <a:ext cx="2851297" cy="16800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0FA2E1A-8693-4B6C-ABF7-81B17586C3A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-33557" y="6045958"/>
            <a:ext cx="6876857" cy="81204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8" name="Picture Placeholder 47">
            <a:extLst>
              <a:ext uri="{FF2B5EF4-FFF2-40B4-BE49-F238E27FC236}">
                <a16:creationId xmlns:a16="http://schemas.microsoft.com/office/drawing/2014/main" id="{C564A0C9-27BD-49AC-A786-23623E329EE8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2623279" y="0"/>
            <a:ext cx="9568721" cy="6858000"/>
          </a:xfrm>
          <a:custGeom>
            <a:avLst/>
            <a:gdLst>
              <a:gd name="connsiteX0" fmla="*/ 1955447 w 9568721"/>
              <a:gd name="connsiteY0" fmla="*/ 0 h 6858000"/>
              <a:gd name="connsiteX1" fmla="*/ 9568721 w 9568721"/>
              <a:gd name="connsiteY1" fmla="*/ 0 h 6858000"/>
              <a:gd name="connsiteX2" fmla="*/ 9568721 w 9568721"/>
              <a:gd name="connsiteY2" fmla="*/ 6858000 h 6858000"/>
              <a:gd name="connsiteX3" fmla="*/ 0 w 9568721"/>
              <a:gd name="connsiteY3" fmla="*/ 6858000 h 6858000"/>
              <a:gd name="connsiteX4" fmla="*/ 0 w 9568721"/>
              <a:gd name="connsiteY4" fmla="*/ 6857998 h 6858000"/>
              <a:gd name="connsiteX5" fmla="*/ 167446 w 9568721"/>
              <a:gd name="connsiteY5" fmla="*/ 68579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9568721" h="6858000">
                <a:moveTo>
                  <a:pt x="1955447" y="0"/>
                </a:moveTo>
                <a:lnTo>
                  <a:pt x="9568721" y="0"/>
                </a:lnTo>
                <a:lnTo>
                  <a:pt x="9568721" y="6858000"/>
                </a:lnTo>
                <a:lnTo>
                  <a:pt x="0" y="6858000"/>
                </a:lnTo>
                <a:lnTo>
                  <a:pt x="0" y="6857998"/>
                </a:lnTo>
                <a:lnTo>
                  <a:pt x="167446" y="685799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208E3DBC-8B68-468D-8087-25FED9397C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97" y="1040001"/>
            <a:ext cx="3338625" cy="3150159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490C672D-EAE7-4BF2-81BB-72858B251D1C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490538" y="4240213"/>
            <a:ext cx="3497262" cy="1801812"/>
          </a:xfrm>
        </p:spPr>
        <p:txBody>
          <a:bodyPr>
            <a:normAutofit/>
          </a:bodyPr>
          <a:lstStyle>
            <a:lvl1pPr marL="0" indent="0">
              <a:buNone/>
              <a:defRPr sz="2400"/>
            </a:lvl1pPr>
            <a:lvl2pPr>
              <a:buNone/>
              <a:defRPr sz="1600"/>
            </a:lvl2pPr>
            <a:lvl3pPr>
              <a:buNone/>
              <a:defRPr sz="1600"/>
            </a:lvl3pPr>
            <a:lvl4pPr>
              <a:buNone/>
              <a:defRPr sz="1600"/>
            </a:lvl4pPr>
            <a:lvl5pPr>
              <a:buNone/>
              <a:defRPr sz="1600"/>
            </a:lvl5pPr>
          </a:lstStyle>
          <a:p>
            <a:pPr lvl="0"/>
            <a:r>
              <a:rPr lang="en-US" dirty="0"/>
              <a:t>Presentation Name</a:t>
            </a:r>
          </a:p>
        </p:txBody>
      </p:sp>
    </p:spTree>
    <p:extLst>
      <p:ext uri="{BB962C8B-B14F-4D97-AF65-F5344CB8AC3E}">
        <p14:creationId xmlns:p14="http://schemas.microsoft.com/office/powerpoint/2010/main" val="174236842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10_Content 2 column (comparison slide)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5157787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8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5157787" cy="3684588"/>
          </a:xfrm>
        </p:spPr>
        <p:txBody>
          <a:bodyPr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734325"/>
            <a:ext cx="5183188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8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58237"/>
            <a:ext cx="5183188" cy="3684588"/>
          </a:xfrm>
        </p:spPr>
        <p:txBody>
          <a:bodyPr/>
          <a:lstStyle>
            <a:lvl1pPr marL="283464" indent="-283464">
              <a:defRPr/>
            </a:lvl1pPr>
            <a:lvl2pPr marL="283464" indent="-283464">
              <a:defRPr/>
            </a:lvl2pPr>
            <a:lvl3pPr marL="283464" indent="-283464">
              <a:defRPr/>
            </a:lvl3pPr>
            <a:lvl4pPr marL="283464" indent="-283464">
              <a:defRPr/>
            </a:lvl4pPr>
            <a:lvl5pPr marL="283464" indent="-283464"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103094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1_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D97C843-C993-4E9C-80DD-3620816E56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D91A8E3-B066-4511-9C6E-A3435B64DD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734325"/>
            <a:ext cx="32004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6B63-4102-4802-94D7-F138F80F3E1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58237"/>
            <a:ext cx="3200400" cy="3684588"/>
          </a:xfrm>
        </p:spPr>
        <p:txBody>
          <a:bodyPr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9C924765-08A7-4A60-86DC-DC420F60BBA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4495800" y="1734325"/>
            <a:ext cx="32004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4AA2795-EFB6-4000-8F25-FBB62646C0C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4495800" y="2558237"/>
            <a:ext cx="3200400" cy="3684588"/>
          </a:xfrm>
        </p:spPr>
        <p:txBody>
          <a:bodyPr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0" name="Text Placeholder 4">
            <a:extLst>
              <a:ext uri="{FF2B5EF4-FFF2-40B4-BE49-F238E27FC236}">
                <a16:creationId xmlns:a16="http://schemas.microsoft.com/office/drawing/2014/main" id="{90851D2E-FEBE-45BF-A78F-C1F61B6C385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8151812" y="1734325"/>
            <a:ext cx="3200400" cy="823912"/>
          </a:xfrm>
        </p:spPr>
        <p:txBody>
          <a:bodyPr anchor="ctr" anchorCtr="0">
            <a:normAutofit/>
          </a:bodyPr>
          <a:lstStyle>
            <a:lvl1pPr marL="0" indent="0">
              <a:buNone/>
              <a:defRPr sz="2400" b="1" cap="all" spc="0" baseline="0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1" name="Content Placeholder 5">
            <a:extLst>
              <a:ext uri="{FF2B5EF4-FFF2-40B4-BE49-F238E27FC236}">
                <a16:creationId xmlns:a16="http://schemas.microsoft.com/office/drawing/2014/main" id="{4135C99B-A268-4617-89C4-8F3AA2AAA69A}"/>
              </a:ext>
            </a:extLst>
          </p:cNvPr>
          <p:cNvSpPr>
            <a:spLocks noGrp="1"/>
          </p:cNvSpPr>
          <p:nvPr>
            <p:ph sz="quarter" idx="14"/>
          </p:nvPr>
        </p:nvSpPr>
        <p:spPr>
          <a:xfrm>
            <a:off x="8151812" y="2558237"/>
            <a:ext cx="3200400" cy="3684588"/>
          </a:xfrm>
        </p:spPr>
        <p:txBody>
          <a:bodyPr>
            <a:normAutofit/>
          </a:bodyPr>
          <a:lstStyle>
            <a:lvl1pPr marL="283464" indent="-283464">
              <a:defRPr sz="2000"/>
            </a:lvl1pPr>
            <a:lvl2pPr marL="283464" indent="-283464">
              <a:defRPr sz="2000"/>
            </a:lvl2pPr>
            <a:lvl3pPr marL="283464" indent="-283464">
              <a:defRPr sz="2000"/>
            </a:lvl3pPr>
            <a:lvl4pPr marL="283464" indent="-283464">
              <a:defRPr sz="2000"/>
            </a:lvl4pPr>
            <a:lvl5pPr marL="283464" indent="-283464">
              <a:defRPr sz="20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6C3A07E3-59E1-4EBD-9687-4B6ABE96AC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C942CFB-FE12-494A-9C41-3CB90F07BD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ECF7BB23-7539-4674-8B66-ACEFF94686C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6025528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2_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69FC1870-C7ED-435A-8479-DFD344B93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1" y="533400"/>
            <a:ext cx="5496636" cy="1685898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D855DAF2-123D-4C27-95D2-974B571079F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1" y="2229347"/>
            <a:ext cx="5496636" cy="3821743"/>
          </a:xfrm>
        </p:spPr>
        <p:txBody>
          <a:bodyPr/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4" name="Picture Placeholder 11">
            <a:extLst>
              <a:ext uri="{FF2B5EF4-FFF2-40B4-BE49-F238E27FC236}">
                <a16:creationId xmlns:a16="http://schemas.microsoft.com/office/drawing/2014/main" id="{E3769467-BA9B-49FE-B40A-419EF32766CE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186070" y="0"/>
            <a:ext cx="2463897" cy="3429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2" name="Picture Placeholder 11">
            <a:extLst>
              <a:ext uri="{FF2B5EF4-FFF2-40B4-BE49-F238E27FC236}">
                <a16:creationId xmlns:a16="http://schemas.microsoft.com/office/drawing/2014/main" id="{77878E15-1592-426F-A454-7F4568224567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649155" y="0"/>
            <a:ext cx="2539797" cy="3429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1">
            <a:extLst>
              <a:ext uri="{FF2B5EF4-FFF2-40B4-BE49-F238E27FC236}">
                <a16:creationId xmlns:a16="http://schemas.microsoft.com/office/drawing/2014/main" id="{E318F348-8CAC-4ADD-8162-E88487E44EBB}"/>
              </a:ext>
            </a:extLst>
          </p:cNvPr>
          <p:cNvSpPr>
            <a:spLocks noGrp="1"/>
          </p:cNvSpPr>
          <p:nvPr>
            <p:ph type="pic" sz="quarter" idx="16"/>
          </p:nvPr>
        </p:nvSpPr>
        <p:spPr>
          <a:xfrm>
            <a:off x="7186070" y="3383280"/>
            <a:ext cx="2463897" cy="347472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1">
            <a:extLst>
              <a:ext uri="{FF2B5EF4-FFF2-40B4-BE49-F238E27FC236}">
                <a16:creationId xmlns:a16="http://schemas.microsoft.com/office/drawing/2014/main" id="{C762F208-8E03-4B5E-9F11-0F01147F6A47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649155" y="3383280"/>
            <a:ext cx="2539797" cy="347472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312CC964-A50B-4C29-B4E4-2C30BB34CCF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9711320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3_Clos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16AF1A06-62E5-489E-B58B-735C8C7AC1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46159" y="685800"/>
            <a:ext cx="6238688" cy="1382233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Picture Placeholder 10">
            <a:extLst>
              <a:ext uri="{FF2B5EF4-FFF2-40B4-BE49-F238E27FC236}">
                <a16:creationId xmlns:a16="http://schemas.microsoft.com/office/drawing/2014/main" id="{F69C6C4F-4058-4399-B572-5BE848DDF8B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0" y="-7444"/>
            <a:ext cx="4966447" cy="6846394"/>
          </a:xfrm>
          <a:custGeom>
            <a:avLst/>
            <a:gdLst>
              <a:gd name="connsiteX0" fmla="*/ 0 w 4966447"/>
              <a:gd name="connsiteY0" fmla="*/ 0 h 6846394"/>
              <a:gd name="connsiteX1" fmla="*/ 4966447 w 4966447"/>
              <a:gd name="connsiteY1" fmla="*/ 0 h 6846394"/>
              <a:gd name="connsiteX2" fmla="*/ 3362258 w 4966447"/>
              <a:gd name="connsiteY2" fmla="*/ 6846394 h 6846394"/>
              <a:gd name="connsiteX3" fmla="*/ 0 w 4966447"/>
              <a:gd name="connsiteY3" fmla="*/ 6846394 h 684639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66447" h="6846394">
                <a:moveTo>
                  <a:pt x="0" y="0"/>
                </a:moveTo>
                <a:lnTo>
                  <a:pt x="4966447" y="0"/>
                </a:lnTo>
                <a:lnTo>
                  <a:pt x="3362258" y="6846394"/>
                </a:lnTo>
                <a:lnTo>
                  <a:pt x="0" y="6846394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9C26D8E8-8E78-469E-8668-51D3E4C11F1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46158" y="2301949"/>
            <a:ext cx="6238687" cy="4022650"/>
          </a:xfrm>
        </p:spPr>
        <p:txBody>
          <a:bodyPr/>
          <a:lstStyle>
            <a:lvl1pPr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D096BF3-A78D-4B37-892C-A0C3271185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627455" y="-19394"/>
            <a:ext cx="806149" cy="6877392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169478083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10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8702310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BB0DB3-A8FF-4ABB-9E2E-D960422260E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3025308"/>
          </a:xfrm>
        </p:spPr>
        <p:txBody>
          <a:bodyPr anchor="b">
            <a:normAutofit/>
          </a:bodyPr>
          <a:lstStyle>
            <a:lvl1pPr algn="ctr">
              <a:defRPr sz="6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BEE0618-75D7-410F-859C-CDF53BC53E8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4386729"/>
            <a:ext cx="9144000" cy="1135529"/>
          </a:xfrm>
        </p:spPr>
        <p:txBody>
          <a:bodyPr>
            <a:normAutofit/>
          </a:bodyPr>
          <a:lstStyle>
            <a:lvl1pPr marL="0" indent="0" algn="ctr">
              <a:lnSpc>
                <a:spcPct val="120000"/>
              </a:lnSpc>
              <a:buNone/>
              <a:defRPr sz="1800" b="1" cap="all" spc="300" baseline="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237F11-76DB-4DD9-9747-3F38D05BA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059F581-81B0-44B3-ABA5-A25CA4BAE4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C10D591-ADCF-4300-8282-72AE357F3D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9970106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10A1BE8-ECC1-4027-B16E-C7BECCA9DF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246C7E1-471A-46AA-8068-98E68C0C207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7C9F8F-EC48-4D16-B4C6-023A7B607B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79FA5B3-F726-417B-932A-B93E0C8F5AB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77D21F1-1A24-43EA-AB09-3024C491E8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84515477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E16569-B648-4D50-BEB8-E8DAE24D68F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0831B3-A1FD-470C-BEEE-4CFB441502D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1F34A17-C244-438C-9AE3-FB9B3CE3BD8F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924493"/>
            <a:ext cx="5181600" cy="4252470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3AA-3FC1-4B98-8F99-1726F1AC0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CE10883-BACC-41A1-9067-ECFDB937D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27660A2-13C9-4432-A6EB-A4FF3D78F1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13679545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25975688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8575251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CA046725-2805-431E-AA4E-0B018DFB3EA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Rectangle 23">
            <a:extLst>
              <a:ext uri="{FF2B5EF4-FFF2-40B4-BE49-F238E27FC236}">
                <a16:creationId xmlns:a16="http://schemas.microsoft.com/office/drawing/2014/main" id="{3C30A62C-FEC9-4F1D-976E-DB003592FD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0" y="-5979"/>
            <a:ext cx="5111086" cy="6932218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57998">
                <a:moveTo>
                  <a:pt x="2702995" y="42638"/>
                </a:moveTo>
                <a:lnTo>
                  <a:pt x="6699211" y="0"/>
                </a:lnTo>
                <a:lnTo>
                  <a:pt x="6699211" y="6857998"/>
                </a:lnTo>
                <a:lnTo>
                  <a:pt x="0" y="6844350"/>
                </a:lnTo>
                <a:lnTo>
                  <a:pt x="2702995" y="42638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A2C262-0DF7-4EBE-8F23-D1240B3BB5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80485" y="675167"/>
            <a:ext cx="3761862" cy="3055078"/>
          </a:xfrm>
        </p:spPr>
        <p:txBody>
          <a:bodyPr anchor="t"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430E531D-ED29-45E2-A30F-0363B29E057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67424" y="533400"/>
            <a:ext cx="3794512" cy="5797237"/>
          </a:xfrm>
        </p:spPr>
        <p:txBody>
          <a:bodyPr anchor="ctr">
            <a:normAutofit/>
          </a:bodyPr>
          <a:lstStyle>
            <a:lvl1pPr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0801F434-3E0E-40D9-A2D3-857BAE77D1D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  <a:stCxn id="5" idx="2"/>
          </p:cNvCxnSpPr>
          <p:nvPr userDrawn="1"/>
        </p:nvCxnSpPr>
        <p:spPr>
          <a:xfrm flipH="1" flipV="1">
            <a:off x="0" y="5329451"/>
            <a:ext cx="6096000" cy="15285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D44F5C56-0053-4E4A-BFFF-E98E7B91CCA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31096" y="0"/>
            <a:ext cx="2660904" cy="342900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Picture Placeholder 12">
            <a:extLst>
              <a:ext uri="{FF2B5EF4-FFF2-40B4-BE49-F238E27FC236}">
                <a16:creationId xmlns:a16="http://schemas.microsoft.com/office/drawing/2014/main" id="{226008DD-DEA7-4900-8D76-128694E12320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31096" y="3383280"/>
            <a:ext cx="2660904" cy="3474720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9851727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943FF111-78CB-4983-B8F5-B6B8AB608E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D7213E2B-F1F4-4058-B2C2-73EC82E30701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3790" y="1064715"/>
            <a:ext cx="6153912" cy="3922755"/>
          </a:xfrm>
        </p:spPr>
        <p:txBody>
          <a:bodyPr>
            <a:normAutofit/>
          </a:bodyPr>
          <a:lstStyle>
            <a:lvl1pPr algn="l">
              <a:defRPr sz="4400"/>
            </a:lvl1pPr>
          </a:lstStyle>
          <a:p>
            <a:pPr algn="r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7" name="Subtitle 2">
            <a:extLst>
              <a:ext uri="{FF2B5EF4-FFF2-40B4-BE49-F238E27FC236}">
                <a16:creationId xmlns:a16="http://schemas.microsoft.com/office/drawing/2014/main" id="{6F3C210C-32A8-4833-93AA-B97D51CEA9A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083790" y="5033339"/>
            <a:ext cx="6157951" cy="943386"/>
          </a:xfrm>
        </p:spPr>
        <p:txBody>
          <a:bodyPr/>
          <a:lstStyle>
            <a:lvl1pPr>
              <a:buNone/>
              <a:defRPr/>
            </a:lvl1pPr>
          </a:lstStyle>
          <a:p>
            <a:pPr algn="r"/>
            <a:r>
              <a:rPr lang="en-US"/>
              <a:t>Click to edit Master subtitle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9FA8250-8F05-4500-98CD-AD8B9E2BABC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>
            <a:off x="3418764" y="0"/>
            <a:ext cx="815637" cy="6857348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4F4A7590-29E0-4C43-A12B-EE5A8672A9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0" y="5468380"/>
            <a:ext cx="6096000" cy="138961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8440C747-2FA3-4C97-A0A7-52520A197E23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6822" y="0"/>
            <a:ext cx="4811317" cy="6857998"/>
          </a:xfrm>
          <a:custGeom>
            <a:avLst/>
            <a:gdLst>
              <a:gd name="connsiteX0" fmla="*/ 0 w 4811317"/>
              <a:gd name="connsiteY0" fmla="*/ 0 h 6857998"/>
              <a:gd name="connsiteX1" fmla="*/ 4811317 w 4811317"/>
              <a:gd name="connsiteY1" fmla="*/ 0 h 6857998"/>
              <a:gd name="connsiteX2" fmla="*/ 2712446 w 4811317"/>
              <a:gd name="connsiteY2" fmla="*/ 6857998 h 6857998"/>
              <a:gd name="connsiteX3" fmla="*/ 0 w 4811317"/>
              <a:gd name="connsiteY3" fmla="*/ 6857998 h 685799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811317" h="6857998">
                <a:moveTo>
                  <a:pt x="0" y="0"/>
                </a:moveTo>
                <a:lnTo>
                  <a:pt x="4811317" y="0"/>
                </a:lnTo>
                <a:lnTo>
                  <a:pt x="2712446" y="6857998"/>
                </a:lnTo>
                <a:lnTo>
                  <a:pt x="0" y="6857998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6046893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92CBE2C-9DAA-489D-AC88-15CBBA8A9BF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EE124BE-E494-445A-A4FB-A2A8F28F0C1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F2446DE-9A32-4774-9F7C-86678CA90EA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400115D-61B3-46D0-B4D3-30C374B526C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3C2AFC-D0F8-469F-B1E0-123C2E066E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8B9BCDA-9EF7-4531-8021-AF7B3075151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39195894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0AE558-F89F-4688-94E5-77F37D49F1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DBCD35AF-8CA2-49BB-BAE9-F29A0186EC6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05CAA98-55BD-4118-A8AF-D6030607842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ABFF4C5-82A8-4AD8-B7E2-2882F65768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860B401-B64F-417B-8AD6-581A22E5E0E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F24BD4C-7149-44BF-8150-F72CAA95A5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05265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_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5" name="Rectangle 4">
            <a:extLst>
              <a:ext uri="{FF2B5EF4-FFF2-40B4-BE49-F238E27FC236}">
                <a16:creationId xmlns:a16="http://schemas.microsoft.com/office/drawing/2014/main" id="{F3DC9447-F266-4B2E-8776-377FB587EE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6" name="Title 1">
            <a:extLst>
              <a:ext uri="{FF2B5EF4-FFF2-40B4-BE49-F238E27FC236}">
                <a16:creationId xmlns:a16="http://schemas.microsoft.com/office/drawing/2014/main" id="{67F96C23-62A5-470B-9372-6381453507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93734" y="557304"/>
            <a:ext cx="5355265" cy="1625731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34B16D8F-69C0-44C7-95EE-6C7CDECACDA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V="1">
            <a:off x="4576137" y="0"/>
            <a:ext cx="668374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Picture Placeholder 12">
            <a:extLst>
              <a:ext uri="{FF2B5EF4-FFF2-40B4-BE49-F238E27FC236}">
                <a16:creationId xmlns:a16="http://schemas.microsoft.com/office/drawing/2014/main" id="{E8FA2190-55B9-429E-AE43-1A9A41DBEBF9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" y="0"/>
            <a:ext cx="4742121" cy="3434316"/>
          </a:xfrm>
          <a:custGeom>
            <a:avLst/>
            <a:gdLst>
              <a:gd name="connsiteX0" fmla="*/ 0 w 4742121"/>
              <a:gd name="connsiteY0" fmla="*/ 0 h 3434316"/>
              <a:gd name="connsiteX1" fmla="*/ 4306186 w 4742121"/>
              <a:gd name="connsiteY1" fmla="*/ 0 h 3434316"/>
              <a:gd name="connsiteX2" fmla="*/ 4742121 w 4742121"/>
              <a:gd name="connsiteY2" fmla="*/ 3434316 h 3434316"/>
              <a:gd name="connsiteX3" fmla="*/ 0 w 4742121"/>
              <a:gd name="connsiteY3" fmla="*/ 3434316 h 343431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742121" h="3434316">
                <a:moveTo>
                  <a:pt x="0" y="0"/>
                </a:moveTo>
                <a:lnTo>
                  <a:pt x="4306186" y="0"/>
                </a:lnTo>
                <a:lnTo>
                  <a:pt x="4742121" y="3434316"/>
                </a:lnTo>
                <a:lnTo>
                  <a:pt x="0" y="3434316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5">
            <a:extLst>
              <a:ext uri="{FF2B5EF4-FFF2-40B4-BE49-F238E27FC236}">
                <a16:creationId xmlns:a16="http://schemas.microsoft.com/office/drawing/2014/main" id="{B2EDFEAD-E435-414E-A9BA-4119679CBA66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-5" y="3432620"/>
            <a:ext cx="5178056" cy="3425380"/>
          </a:xfrm>
          <a:custGeom>
            <a:avLst/>
            <a:gdLst>
              <a:gd name="connsiteX0" fmla="*/ 0 w 5178056"/>
              <a:gd name="connsiteY0" fmla="*/ 0 h 3425380"/>
              <a:gd name="connsiteX1" fmla="*/ 4742581 w 5178056"/>
              <a:gd name="connsiteY1" fmla="*/ 0 h 3425380"/>
              <a:gd name="connsiteX2" fmla="*/ 5178056 w 5178056"/>
              <a:gd name="connsiteY2" fmla="*/ 3425380 h 3425380"/>
              <a:gd name="connsiteX3" fmla="*/ 0 w 5178056"/>
              <a:gd name="connsiteY3" fmla="*/ 3425380 h 34253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5178056" h="3425380">
                <a:moveTo>
                  <a:pt x="0" y="0"/>
                </a:moveTo>
                <a:lnTo>
                  <a:pt x="4742581" y="0"/>
                </a:lnTo>
                <a:lnTo>
                  <a:pt x="5178056" y="3425380"/>
                </a:lnTo>
                <a:lnTo>
                  <a:pt x="0" y="3425380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F7C28F12-C8E8-444E-8B69-9A056160431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693734" y="2183035"/>
            <a:ext cx="5355266" cy="4121845"/>
          </a:xfrm>
        </p:spPr>
        <p:txBody>
          <a:bodyPr anchor="ctr">
            <a:normAutofit/>
          </a:bodyPr>
          <a:lstStyle>
            <a:lvl1pPr marL="0" indent="0">
              <a:buNone/>
              <a:defRPr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Sample Footer Text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5556539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_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Subtitle 2">
            <a:extLst>
              <a:ext uri="{FF2B5EF4-FFF2-40B4-BE49-F238E27FC236}">
                <a16:creationId xmlns:a16="http://schemas.microsoft.com/office/drawing/2014/main" id="{49714512-90F0-4B35-94F8-E1B4DCE963A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967750" y="975816"/>
            <a:ext cx="2979897" cy="1264340"/>
          </a:xfrm>
        </p:spPr>
        <p:txBody>
          <a:bodyPr anchor="b">
            <a:normAutofit/>
          </a:bodyPr>
          <a:lstStyle>
            <a:lvl1pPr>
              <a:buNone/>
              <a:defRPr/>
            </a:lvl1pPr>
          </a:lstStyle>
          <a:p>
            <a:pPr algn="l"/>
            <a:r>
              <a:rPr lang="en-US" sz="1600"/>
              <a:t>Click to edit Master subtitle style</a:t>
            </a:r>
            <a:endParaRPr lang="en-US" sz="1600" dirty="0"/>
          </a:p>
        </p:txBody>
      </p:sp>
      <p:sp>
        <p:nvSpPr>
          <p:cNvPr id="20" name="Picture Placeholder 19">
            <a:extLst>
              <a:ext uri="{FF2B5EF4-FFF2-40B4-BE49-F238E27FC236}">
                <a16:creationId xmlns:a16="http://schemas.microsoft.com/office/drawing/2014/main" id="{44895DE7-C22A-447F-B81A-BDCA25CAF27B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3208292" y="3"/>
            <a:ext cx="8997356" cy="4581079"/>
          </a:xfrm>
          <a:custGeom>
            <a:avLst/>
            <a:gdLst>
              <a:gd name="connsiteX0" fmla="*/ 0 w 8997356"/>
              <a:gd name="connsiteY0" fmla="*/ 0 h 4581079"/>
              <a:gd name="connsiteX1" fmla="*/ 8983708 w 8997356"/>
              <a:gd name="connsiteY1" fmla="*/ 0 h 4581079"/>
              <a:gd name="connsiteX2" fmla="*/ 8997356 w 8997356"/>
              <a:gd name="connsiteY2" fmla="*/ 893928 h 4581079"/>
              <a:gd name="connsiteX3" fmla="*/ 4060801 w 8997356"/>
              <a:gd name="connsiteY3" fmla="*/ 4581079 h 458107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8997356" h="4581079">
                <a:moveTo>
                  <a:pt x="0" y="0"/>
                </a:moveTo>
                <a:lnTo>
                  <a:pt x="8983708" y="0"/>
                </a:lnTo>
                <a:lnTo>
                  <a:pt x="8997356" y="893928"/>
                </a:lnTo>
                <a:lnTo>
                  <a:pt x="4060801" y="4581079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3" name="Picture Placeholder 22">
            <a:extLst>
              <a:ext uri="{FF2B5EF4-FFF2-40B4-BE49-F238E27FC236}">
                <a16:creationId xmlns:a16="http://schemas.microsoft.com/office/drawing/2014/main" id="{A5B5EF63-EEAA-4B07-A2B8-2483452BBA37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7243070" y="883420"/>
            <a:ext cx="4948931" cy="5974580"/>
          </a:xfrm>
          <a:custGeom>
            <a:avLst/>
            <a:gdLst>
              <a:gd name="connsiteX0" fmla="*/ 4948931 w 4948931"/>
              <a:gd name="connsiteY0" fmla="*/ 0 h 5974580"/>
              <a:gd name="connsiteX1" fmla="*/ 4948931 w 4948931"/>
              <a:gd name="connsiteY1" fmla="*/ 5974580 h 5974580"/>
              <a:gd name="connsiteX2" fmla="*/ 2028713 w 4948931"/>
              <a:gd name="connsiteY2" fmla="*/ 5974580 h 5974580"/>
              <a:gd name="connsiteX3" fmla="*/ 0 w 4948931"/>
              <a:gd name="connsiteY3" fmla="*/ 3710792 h 597458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4948931" h="5974580">
                <a:moveTo>
                  <a:pt x="4948931" y="0"/>
                </a:moveTo>
                <a:lnTo>
                  <a:pt x="4948931" y="5974580"/>
                </a:lnTo>
                <a:lnTo>
                  <a:pt x="2028713" y="5974580"/>
                </a:lnTo>
                <a:lnTo>
                  <a:pt x="0" y="3710792"/>
                </a:lnTo>
                <a:close/>
              </a:path>
            </a:pathLst>
          </a:custGeom>
          <a:solidFill>
            <a:schemeClr val="accent2">
              <a:lumMod val="60000"/>
              <a:lumOff val="40000"/>
            </a:schemeClr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6" name="Picture Placeholder 25">
            <a:extLst>
              <a:ext uri="{FF2B5EF4-FFF2-40B4-BE49-F238E27FC236}">
                <a16:creationId xmlns:a16="http://schemas.microsoft.com/office/drawing/2014/main" id="{C4F9D0F6-DE6A-44A3-9D9E-A53D0C229248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4234997" y="4574265"/>
            <a:ext cx="5074516" cy="2298983"/>
          </a:xfrm>
          <a:custGeom>
            <a:avLst/>
            <a:gdLst>
              <a:gd name="connsiteX0" fmla="*/ 3034176 w 5074516"/>
              <a:gd name="connsiteY0" fmla="*/ 0 h 2298983"/>
              <a:gd name="connsiteX1" fmla="*/ 5074516 w 5074516"/>
              <a:gd name="connsiteY1" fmla="*/ 2298983 h 2298983"/>
              <a:gd name="connsiteX2" fmla="*/ 0 w 5074516"/>
              <a:gd name="connsiteY2" fmla="*/ 2298983 h 229898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074516" h="2298983">
                <a:moveTo>
                  <a:pt x="3034176" y="0"/>
                </a:moveTo>
                <a:lnTo>
                  <a:pt x="5074516" y="2298983"/>
                </a:lnTo>
                <a:lnTo>
                  <a:pt x="0" y="2298983"/>
                </a:lnTo>
                <a:close/>
              </a:path>
            </a:pathLst>
          </a:custGeom>
          <a:solidFill>
            <a:schemeClr val="accent2"/>
          </a:solidFill>
        </p:spPr>
        <p:txBody>
          <a:bodyPr wrap="square">
            <a:noAutofit/>
          </a:bodyPr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9FEE8AE0-4188-4CB6-8BFB-70E163ED7F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69264" y="2679192"/>
            <a:ext cx="4946904" cy="3273552"/>
          </a:xfrm>
        </p:spPr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</p:spTree>
    <p:extLst>
      <p:ext uri="{BB962C8B-B14F-4D97-AF65-F5344CB8AC3E}">
        <p14:creationId xmlns:p14="http://schemas.microsoft.com/office/powerpoint/2010/main" val="132981082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6_Title and Content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09775"/>
            <a:ext cx="9906000" cy="4024312"/>
          </a:xfrm>
        </p:spPr>
        <p:txBody>
          <a:bodyPr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2648396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_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2009775"/>
            <a:ext cx="9906000" cy="2649690"/>
          </a:xfrm>
        </p:spPr>
        <p:txBody>
          <a:bodyPr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9059104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031033-9688-463F-9614-47F2F5BC6B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85B8DB2-C14B-45AC-ACAF-8702DF59C6E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001DA57-8D4E-4075-9460-4F03DF8AAB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  <p:sp>
        <p:nvSpPr>
          <p:cNvPr id="6" name="Rectangle 23">
            <a:extLst>
              <a:ext uri="{FF2B5EF4-FFF2-40B4-BE49-F238E27FC236}">
                <a16:creationId xmlns:a16="http://schemas.microsoft.com/office/drawing/2014/main" id="{08BDEDEF-6AC9-4ADF-B6AE-83CC82D2A7B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 userDrawn="1"/>
        </p:nvSpPr>
        <p:spPr>
          <a:xfrm rot="10800000">
            <a:off x="0" y="-5979"/>
            <a:ext cx="5111086" cy="6877626"/>
          </a:xfrm>
          <a:custGeom>
            <a:avLst/>
            <a:gdLst>
              <a:gd name="connsiteX0" fmla="*/ 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0 w 5803153"/>
              <a:gd name="connsiteY4" fmla="*/ 0 h 6857998"/>
              <a:gd name="connsiteX0" fmla="*/ 1016000 w 5803153"/>
              <a:gd name="connsiteY0" fmla="*/ 0 h 6857998"/>
              <a:gd name="connsiteX1" fmla="*/ 5803153 w 5803153"/>
              <a:gd name="connsiteY1" fmla="*/ 0 h 6857998"/>
              <a:gd name="connsiteX2" fmla="*/ 5803153 w 5803153"/>
              <a:gd name="connsiteY2" fmla="*/ 6857998 h 6857998"/>
              <a:gd name="connsiteX3" fmla="*/ 0 w 5803153"/>
              <a:gd name="connsiteY3" fmla="*/ 6857998 h 6857998"/>
              <a:gd name="connsiteX4" fmla="*/ 1016000 w 5803153"/>
              <a:gd name="connsiteY4" fmla="*/ 0 h 6857998"/>
              <a:gd name="connsiteX0" fmla="*/ 133872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338729 w 6125882"/>
              <a:gd name="connsiteY4" fmla="*/ 0 h 6857998"/>
              <a:gd name="connsiteX0" fmla="*/ 1697317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697317 w 6125882"/>
              <a:gd name="connsiteY4" fmla="*/ 0 h 6857998"/>
              <a:gd name="connsiteX0" fmla="*/ 2702091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2702091 w 6125882"/>
              <a:gd name="connsiteY4" fmla="*/ 0 h 6857998"/>
              <a:gd name="connsiteX0" fmla="*/ 1215089 w 6125882"/>
              <a:gd name="connsiteY0" fmla="*/ 0 h 6857998"/>
              <a:gd name="connsiteX1" fmla="*/ 6125882 w 6125882"/>
              <a:gd name="connsiteY1" fmla="*/ 0 h 6857998"/>
              <a:gd name="connsiteX2" fmla="*/ 6125882 w 6125882"/>
              <a:gd name="connsiteY2" fmla="*/ 6857998 h 6857998"/>
              <a:gd name="connsiteX3" fmla="*/ 0 w 6125882"/>
              <a:gd name="connsiteY3" fmla="*/ 6846045 h 6857998"/>
              <a:gd name="connsiteX4" fmla="*/ 1215089 w 6125882"/>
              <a:gd name="connsiteY4" fmla="*/ 0 h 6857998"/>
              <a:gd name="connsiteX0" fmla="*/ 1222204 w 6132997"/>
              <a:gd name="connsiteY0" fmla="*/ 0 h 6881904"/>
              <a:gd name="connsiteX1" fmla="*/ 6132997 w 6132997"/>
              <a:gd name="connsiteY1" fmla="*/ 0 h 6881904"/>
              <a:gd name="connsiteX2" fmla="*/ 6132997 w 6132997"/>
              <a:gd name="connsiteY2" fmla="*/ 6857998 h 6881904"/>
              <a:gd name="connsiteX3" fmla="*/ 0 w 6132997"/>
              <a:gd name="connsiteY3" fmla="*/ 6881904 h 6881904"/>
              <a:gd name="connsiteX4" fmla="*/ 1222204 w 6132997"/>
              <a:gd name="connsiteY4" fmla="*/ 0 h 6881904"/>
              <a:gd name="connsiteX0" fmla="*/ 1348644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348644 w 6132997"/>
              <a:gd name="connsiteY4" fmla="*/ 0 h 6893857"/>
              <a:gd name="connsiteX0" fmla="*/ 1457021 w 6132997"/>
              <a:gd name="connsiteY0" fmla="*/ 0 h 6893857"/>
              <a:gd name="connsiteX1" fmla="*/ 6132997 w 6132997"/>
              <a:gd name="connsiteY1" fmla="*/ 11953 h 6893857"/>
              <a:gd name="connsiteX2" fmla="*/ 6132997 w 6132997"/>
              <a:gd name="connsiteY2" fmla="*/ 6869951 h 6893857"/>
              <a:gd name="connsiteX3" fmla="*/ 0 w 6132997"/>
              <a:gd name="connsiteY3" fmla="*/ 6893857 h 6893857"/>
              <a:gd name="connsiteX4" fmla="*/ 1457021 w 6132997"/>
              <a:gd name="connsiteY4" fmla="*/ 0 h 6893857"/>
              <a:gd name="connsiteX0" fmla="*/ 1754909 w 6430885"/>
              <a:gd name="connsiteY0" fmla="*/ 0 h 6869951"/>
              <a:gd name="connsiteX1" fmla="*/ 6430885 w 6430885"/>
              <a:gd name="connsiteY1" fmla="*/ 11953 h 6869951"/>
              <a:gd name="connsiteX2" fmla="*/ 6430885 w 6430885"/>
              <a:gd name="connsiteY2" fmla="*/ 6869951 h 6869951"/>
              <a:gd name="connsiteX3" fmla="*/ 0 w 6430885"/>
              <a:gd name="connsiteY3" fmla="*/ 6869951 h 6869951"/>
              <a:gd name="connsiteX4" fmla="*/ 1754909 w 6430885"/>
              <a:gd name="connsiteY4" fmla="*/ 0 h 6869951"/>
              <a:gd name="connsiteX0" fmla="*/ 2023235 w 6699211"/>
              <a:gd name="connsiteY0" fmla="*/ 0 h 6869951"/>
              <a:gd name="connsiteX1" fmla="*/ 6699211 w 6699211"/>
              <a:gd name="connsiteY1" fmla="*/ 11953 h 6869951"/>
              <a:gd name="connsiteX2" fmla="*/ 6699211 w 6699211"/>
              <a:gd name="connsiteY2" fmla="*/ 6869951 h 6869951"/>
              <a:gd name="connsiteX3" fmla="*/ 0 w 6699211"/>
              <a:gd name="connsiteY3" fmla="*/ 6856303 h 6869951"/>
              <a:gd name="connsiteX4" fmla="*/ 2023235 w 6699211"/>
              <a:gd name="connsiteY4" fmla="*/ 0 h 6869951"/>
              <a:gd name="connsiteX0" fmla="*/ 2702995 w 6699211"/>
              <a:gd name="connsiteY0" fmla="*/ 42638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42638 h 6857998"/>
              <a:gd name="connsiteX0" fmla="*/ 2702995 w 6699211"/>
              <a:gd name="connsiteY0" fmla="*/ 56139 h 6857998"/>
              <a:gd name="connsiteX1" fmla="*/ 6699211 w 6699211"/>
              <a:gd name="connsiteY1" fmla="*/ 0 h 6857998"/>
              <a:gd name="connsiteX2" fmla="*/ 6699211 w 6699211"/>
              <a:gd name="connsiteY2" fmla="*/ 6857998 h 6857998"/>
              <a:gd name="connsiteX3" fmla="*/ 0 w 6699211"/>
              <a:gd name="connsiteY3" fmla="*/ 6844350 h 6857998"/>
              <a:gd name="connsiteX4" fmla="*/ 2702995 w 6699211"/>
              <a:gd name="connsiteY4" fmla="*/ 56139 h 6857998"/>
              <a:gd name="connsiteX0" fmla="*/ 2702995 w 6699211"/>
              <a:gd name="connsiteY0" fmla="*/ 29135 h 6830994"/>
              <a:gd name="connsiteX1" fmla="*/ 6681322 w 6699211"/>
              <a:gd name="connsiteY1" fmla="*/ 0 h 6830994"/>
              <a:gd name="connsiteX2" fmla="*/ 6699211 w 6699211"/>
              <a:gd name="connsiteY2" fmla="*/ 6830994 h 6830994"/>
              <a:gd name="connsiteX3" fmla="*/ 0 w 6699211"/>
              <a:gd name="connsiteY3" fmla="*/ 6817346 h 6830994"/>
              <a:gd name="connsiteX4" fmla="*/ 2702995 w 6699211"/>
              <a:gd name="connsiteY4" fmla="*/ 29135 h 6830994"/>
              <a:gd name="connsiteX0" fmla="*/ 2702995 w 6699211"/>
              <a:gd name="connsiteY0" fmla="*/ 2131 h 6803990"/>
              <a:gd name="connsiteX1" fmla="*/ 6699211 w 6699211"/>
              <a:gd name="connsiteY1" fmla="*/ 0 h 6803990"/>
              <a:gd name="connsiteX2" fmla="*/ 6699211 w 6699211"/>
              <a:gd name="connsiteY2" fmla="*/ 6803990 h 6803990"/>
              <a:gd name="connsiteX3" fmla="*/ 0 w 6699211"/>
              <a:gd name="connsiteY3" fmla="*/ 6790342 h 6803990"/>
              <a:gd name="connsiteX4" fmla="*/ 2702995 w 6699211"/>
              <a:gd name="connsiteY4" fmla="*/ 2131 h 680399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699211" h="6803990">
                <a:moveTo>
                  <a:pt x="2702995" y="2131"/>
                </a:moveTo>
                <a:lnTo>
                  <a:pt x="6699211" y="0"/>
                </a:lnTo>
                <a:lnTo>
                  <a:pt x="6699211" y="6803990"/>
                </a:lnTo>
                <a:lnTo>
                  <a:pt x="0" y="6790342"/>
                </a:lnTo>
                <a:lnTo>
                  <a:pt x="2702995" y="2131"/>
                </a:lnTo>
                <a:close/>
              </a:path>
            </a:pathLst>
          </a:cu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AC0CB336-8515-4565-B747-B4EA83B435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16280" y="680485"/>
            <a:ext cx="3393440" cy="2748515"/>
          </a:xfrm>
        </p:spPr>
        <p:txBody>
          <a:bodyPr anchor="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064F675D-D792-42C0-8961-D2D1D79CDAE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 flipH="1" flipV="1">
            <a:off x="0" y="5329451"/>
            <a:ext cx="6096000" cy="1528549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06D2EC4D-FD33-4925-B0A8-68C9818DB8E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75678" y="533399"/>
            <a:ext cx="3678762" cy="5771481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14" name="Picture Placeholder 13">
            <a:extLst>
              <a:ext uri="{FF2B5EF4-FFF2-40B4-BE49-F238E27FC236}">
                <a16:creationId xmlns:a16="http://schemas.microsoft.com/office/drawing/2014/main" id="{FC7C9F55-A39F-4FB9-BEAD-745EA3E0A22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9531096" y="0"/>
            <a:ext cx="2660904" cy="2322576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5" name="Picture Placeholder 13">
            <a:extLst>
              <a:ext uri="{FF2B5EF4-FFF2-40B4-BE49-F238E27FC236}">
                <a16:creationId xmlns:a16="http://schemas.microsoft.com/office/drawing/2014/main" id="{A480833B-6513-44B8-B08A-6FCB3911FEC8}"/>
              </a:ext>
            </a:extLst>
          </p:cNvPr>
          <p:cNvSpPr>
            <a:spLocks noGrp="1"/>
          </p:cNvSpPr>
          <p:nvPr>
            <p:ph type="pic" sz="quarter" idx="14"/>
          </p:nvPr>
        </p:nvSpPr>
        <p:spPr>
          <a:xfrm>
            <a:off x="9531096" y="2324100"/>
            <a:ext cx="2660904" cy="2322576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Picture Placeholder 13">
            <a:extLst>
              <a:ext uri="{FF2B5EF4-FFF2-40B4-BE49-F238E27FC236}">
                <a16:creationId xmlns:a16="http://schemas.microsoft.com/office/drawing/2014/main" id="{3BCCF25F-1246-4BAE-BAA2-FB33719CF555}"/>
              </a:ext>
            </a:extLst>
          </p:cNvPr>
          <p:cNvSpPr>
            <a:spLocks noGrp="1"/>
          </p:cNvSpPr>
          <p:nvPr>
            <p:ph type="pic" sz="quarter" idx="15"/>
          </p:nvPr>
        </p:nvSpPr>
        <p:spPr>
          <a:xfrm>
            <a:off x="9531096" y="4535424"/>
            <a:ext cx="2660904" cy="2322576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054248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_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B5841DB-C73C-4968-B434-A6AA14DAF6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50" name="Picture Placeholder 49">
            <a:extLst>
              <a:ext uri="{FF2B5EF4-FFF2-40B4-BE49-F238E27FC236}">
                <a16:creationId xmlns:a16="http://schemas.microsoft.com/office/drawing/2014/main" id="{5496CA69-F288-4538-974D-9A68581F4941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1143000" y="2350008"/>
            <a:ext cx="1965960" cy="1801368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9" name="Text Placeholder 2">
            <a:extLst>
              <a:ext uri="{FF2B5EF4-FFF2-40B4-BE49-F238E27FC236}">
                <a16:creationId xmlns:a16="http://schemas.microsoft.com/office/drawing/2014/main" id="{1F7CBA7A-8076-4743-AD9E-CB0B2B1D1856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1145421" y="4319521"/>
            <a:ext cx="1963236" cy="36576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2" name="Text Placeholder 2">
            <a:extLst>
              <a:ext uri="{FF2B5EF4-FFF2-40B4-BE49-F238E27FC236}">
                <a16:creationId xmlns:a16="http://schemas.microsoft.com/office/drawing/2014/main" id="{8B03D9A7-85A7-4570-ADAF-E43C05B52D00}"/>
              </a:ext>
            </a:extLst>
          </p:cNvPr>
          <p:cNvSpPr>
            <a:spLocks noGrp="1"/>
          </p:cNvSpPr>
          <p:nvPr>
            <p:ph type="body" idx="13" hasCustomPrompt="1"/>
          </p:nvPr>
        </p:nvSpPr>
        <p:spPr>
          <a:xfrm>
            <a:off x="1143000" y="4761768"/>
            <a:ext cx="1963236" cy="74190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1" name="Picture Placeholder 49">
            <a:extLst>
              <a:ext uri="{FF2B5EF4-FFF2-40B4-BE49-F238E27FC236}">
                <a16:creationId xmlns:a16="http://schemas.microsoft.com/office/drawing/2014/main" id="{ADF2F19D-7D9A-47B3-8711-A71F034693FE}"/>
              </a:ext>
            </a:extLst>
          </p:cNvPr>
          <p:cNvSpPr>
            <a:spLocks noGrp="1"/>
          </p:cNvSpPr>
          <p:nvPr>
            <p:ph type="pic" sz="quarter" idx="21"/>
          </p:nvPr>
        </p:nvSpPr>
        <p:spPr>
          <a:xfrm>
            <a:off x="3784636" y="2350008"/>
            <a:ext cx="1965960" cy="1801368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3" name="Text Placeholder 2">
            <a:extLst>
              <a:ext uri="{FF2B5EF4-FFF2-40B4-BE49-F238E27FC236}">
                <a16:creationId xmlns:a16="http://schemas.microsoft.com/office/drawing/2014/main" id="{790A904C-841C-438E-BD4B-C18FC28CBD03}"/>
              </a:ext>
            </a:extLst>
          </p:cNvPr>
          <p:cNvSpPr>
            <a:spLocks noGrp="1"/>
          </p:cNvSpPr>
          <p:nvPr>
            <p:ph type="body" idx="14" hasCustomPrompt="1"/>
          </p:nvPr>
        </p:nvSpPr>
        <p:spPr>
          <a:xfrm>
            <a:off x="3789781" y="4319520"/>
            <a:ext cx="1963236" cy="36576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4" name="Text Placeholder 2">
            <a:extLst>
              <a:ext uri="{FF2B5EF4-FFF2-40B4-BE49-F238E27FC236}">
                <a16:creationId xmlns:a16="http://schemas.microsoft.com/office/drawing/2014/main" id="{611759C1-BECA-460C-916A-079B29E05C36}"/>
              </a:ext>
            </a:extLst>
          </p:cNvPr>
          <p:cNvSpPr>
            <a:spLocks noGrp="1"/>
          </p:cNvSpPr>
          <p:nvPr>
            <p:ph type="body" idx="15" hasCustomPrompt="1"/>
          </p:nvPr>
        </p:nvSpPr>
        <p:spPr>
          <a:xfrm>
            <a:off x="3787360" y="4761767"/>
            <a:ext cx="1963236" cy="74190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2" name="Picture Placeholder 49">
            <a:extLst>
              <a:ext uri="{FF2B5EF4-FFF2-40B4-BE49-F238E27FC236}">
                <a16:creationId xmlns:a16="http://schemas.microsoft.com/office/drawing/2014/main" id="{4519A595-9DA0-413B-A1E1-B0F059132DD1}"/>
              </a:ext>
            </a:extLst>
          </p:cNvPr>
          <p:cNvSpPr>
            <a:spLocks noGrp="1"/>
          </p:cNvSpPr>
          <p:nvPr>
            <p:ph type="pic" sz="quarter" idx="22"/>
          </p:nvPr>
        </p:nvSpPr>
        <p:spPr>
          <a:xfrm>
            <a:off x="6437376" y="2350008"/>
            <a:ext cx="1965960" cy="1801368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5" name="Text Placeholder 2">
            <a:extLst>
              <a:ext uri="{FF2B5EF4-FFF2-40B4-BE49-F238E27FC236}">
                <a16:creationId xmlns:a16="http://schemas.microsoft.com/office/drawing/2014/main" id="{C20274DC-5128-46D8-9229-02288D264936}"/>
              </a:ext>
            </a:extLst>
          </p:cNvPr>
          <p:cNvSpPr>
            <a:spLocks noGrp="1"/>
          </p:cNvSpPr>
          <p:nvPr>
            <p:ph type="body" idx="16" hasCustomPrompt="1"/>
          </p:nvPr>
        </p:nvSpPr>
        <p:spPr>
          <a:xfrm>
            <a:off x="6441406" y="4319520"/>
            <a:ext cx="1963236" cy="36576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6F92FD73-9CD4-4AB0-8DEF-B9D7B1C5904D}"/>
              </a:ext>
            </a:extLst>
          </p:cNvPr>
          <p:cNvSpPr>
            <a:spLocks noGrp="1"/>
          </p:cNvSpPr>
          <p:nvPr>
            <p:ph type="body" idx="17" hasCustomPrompt="1"/>
          </p:nvPr>
        </p:nvSpPr>
        <p:spPr>
          <a:xfrm>
            <a:off x="6438985" y="4761767"/>
            <a:ext cx="1963236" cy="74190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53" name="Picture Placeholder 49">
            <a:extLst>
              <a:ext uri="{FF2B5EF4-FFF2-40B4-BE49-F238E27FC236}">
                <a16:creationId xmlns:a16="http://schemas.microsoft.com/office/drawing/2014/main" id="{ECF2CB24-2F78-42B5-BEC0-904245F37452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89136" y="2350008"/>
            <a:ext cx="1965960" cy="1801368"/>
          </a:xfrm>
          <a:solidFill>
            <a:schemeClr val="accent2"/>
          </a:solidFill>
        </p:spPr>
        <p:txBody>
          <a:bodyPr/>
          <a:lstStyle/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7" name="Text Placeholder 2">
            <a:extLst>
              <a:ext uri="{FF2B5EF4-FFF2-40B4-BE49-F238E27FC236}">
                <a16:creationId xmlns:a16="http://schemas.microsoft.com/office/drawing/2014/main" id="{E099301F-F262-4EB4-9AAA-D10A9CF42DCF}"/>
              </a:ext>
            </a:extLst>
          </p:cNvPr>
          <p:cNvSpPr>
            <a:spLocks noGrp="1"/>
          </p:cNvSpPr>
          <p:nvPr>
            <p:ph type="body" idx="18" hasCustomPrompt="1"/>
          </p:nvPr>
        </p:nvSpPr>
        <p:spPr>
          <a:xfrm>
            <a:off x="9090610" y="4319520"/>
            <a:ext cx="1963236" cy="365760"/>
          </a:xfrm>
        </p:spPr>
        <p:txBody>
          <a:bodyPr>
            <a:noAutofit/>
          </a:bodyPr>
          <a:lstStyle>
            <a:lvl1pPr marL="0" indent="0">
              <a:buNone/>
              <a:defRPr sz="2000" b="1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48" name="Text Placeholder 2">
            <a:extLst>
              <a:ext uri="{FF2B5EF4-FFF2-40B4-BE49-F238E27FC236}">
                <a16:creationId xmlns:a16="http://schemas.microsoft.com/office/drawing/2014/main" id="{BD5BC820-7DAB-4C8E-A7E4-A885BBE9AB8E}"/>
              </a:ext>
            </a:extLst>
          </p:cNvPr>
          <p:cNvSpPr>
            <a:spLocks noGrp="1"/>
          </p:cNvSpPr>
          <p:nvPr>
            <p:ph type="body" idx="19" hasCustomPrompt="1"/>
          </p:nvPr>
        </p:nvSpPr>
        <p:spPr>
          <a:xfrm>
            <a:off x="9088189" y="4761767"/>
            <a:ext cx="1963236" cy="741904"/>
          </a:xfrm>
        </p:spPr>
        <p:txBody>
          <a:bodyPr>
            <a:noAutofit/>
          </a:bodyPr>
          <a:lstStyle>
            <a:lvl1pPr marL="0" indent="0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  <a:latin typeface="+mj-lt"/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289DB7-F492-4037-A439-D70F7E5565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08152BF-92C7-4BF5-A9DB-16A0BF0F5F5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FFA96F1-8B8A-4E83-B3C2-E10DE522AD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283271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7_Title and Content 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08D9373-37D1-4135-8D34-755E139F79D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692810" cy="4351338"/>
          </a:xfrm>
        </p:spPr>
        <p:txBody>
          <a:bodyPr/>
          <a:lstStyle>
            <a:lvl1pPr>
              <a:lnSpc>
                <a:spcPct val="100000"/>
              </a:lnSpc>
              <a:buNone/>
              <a:defRPr/>
            </a:lvl1pPr>
            <a:lvl2pPr>
              <a:lnSpc>
                <a:spcPct val="100000"/>
              </a:lnSpc>
              <a:buNone/>
              <a:defRPr/>
            </a:lvl2pPr>
            <a:lvl3pPr>
              <a:lnSpc>
                <a:spcPct val="100000"/>
              </a:lnSpc>
              <a:buNone/>
              <a:defRPr/>
            </a:lvl3pPr>
            <a:lvl4pPr>
              <a:lnSpc>
                <a:spcPct val="100000"/>
              </a:lnSpc>
              <a:buNone/>
              <a:defRPr/>
            </a:lvl4pPr>
            <a:lvl5pPr>
              <a:lnSpc>
                <a:spcPct val="100000"/>
              </a:lnSpc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AD75558-A264-444E-829B-51AAE6B4BFC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4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33FC3DD-F2BE-41FF-895B-00129AAB15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5E4A6B-1966-4E57-9FB8-8B111E97BC1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 dirty="0"/>
              <a:t>2/7/20XX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91F830C-8424-4FAF-A011-605AE1D147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7621828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4436E0F2-A64B-471E-93C0-8DFE08CC57C8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DC1E3AB1-2A8C-4607-9FAE-D8BDB280FE1A}"/>
              </a:ext>
            </a:extLst>
          </p:cNvPr>
          <p:cNvCxnSpPr>
            <a:cxnSpLocks/>
          </p:cNvCxnSpPr>
          <p:nvPr/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26D66059-832F-40B6-A35F-F56C8F38A1E7}"/>
              </a:ext>
            </a:extLst>
          </p:cNvPr>
          <p:cNvCxnSpPr>
            <a:cxnSpLocks/>
          </p:cNvCxnSpPr>
          <p:nvPr/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A515E2ED-7EA9-448D-83FA-54C3DF9723BD}"/>
              </a:ext>
            </a:extLst>
          </p:cNvPr>
          <p:cNvCxnSpPr>
            <a:cxnSpLocks/>
          </p:cNvCxnSpPr>
          <p:nvPr/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20595356-EABD-4767-AC9D-EA21FF115EC0}"/>
              </a:ext>
            </a:extLst>
          </p:cNvPr>
          <p:cNvCxnSpPr>
            <a:cxnSpLocks/>
          </p:cNvCxnSpPr>
          <p:nvPr/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Straight Connector 25">
            <a:extLst>
              <a:ext uri="{FF2B5EF4-FFF2-40B4-BE49-F238E27FC236}">
                <a16:creationId xmlns:a16="http://schemas.microsoft.com/office/drawing/2014/main" id="{28CD9F06-9628-469C-B788-A894E3E08281}"/>
              </a:ext>
            </a:extLst>
          </p:cNvPr>
          <p:cNvCxnSpPr>
            <a:cxnSpLocks/>
          </p:cNvCxnSpPr>
          <p:nvPr/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8550A431-0B61-421B-B4B7-24C0CFF0F938}"/>
              </a:ext>
            </a:extLst>
          </p:cNvPr>
          <p:cNvCxnSpPr>
            <a:cxnSpLocks/>
          </p:cNvCxnSpPr>
          <p:nvPr/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75B94C5-D205-4339-B029-5D0FD2E5F3D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3821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96DC5C-BD34-4CE4-8AA7-A6A4B9516F8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143000" y="2009554"/>
            <a:ext cx="9906000" cy="402442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F192A7-D622-449D-9FC2-48FDE4D690F1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7337102" y="6398878"/>
            <a:ext cx="4193908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r>
              <a:rPr lang="en-US" dirty="0"/>
              <a:t>2/7/20XX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435B93C-2BE9-4847-BFE5-D3CBCC6E948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154429" y="6398878"/>
            <a:ext cx="4497315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>
              <a:defRPr sz="1200" b="1" spc="30" baseline="0">
                <a:solidFill>
                  <a:schemeClr val="tx2"/>
                </a:solidFill>
                <a:latin typeface="+mj-lt"/>
              </a:defRPr>
            </a:lvl1pPr>
          </a:lstStyle>
          <a:p>
            <a:r>
              <a:rPr lang="en-US" dirty="0"/>
              <a:t>Sample Footer Text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DF70A99-395E-4F22-8AAB-6C7EE743D7D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602477" y="6398878"/>
            <a:ext cx="470887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r">
              <a:defRPr sz="1100">
                <a:solidFill>
                  <a:schemeClr val="tx2"/>
                </a:solidFill>
                <a:latin typeface="+mn-lt"/>
              </a:defRPr>
            </a:lvl1pPr>
          </a:lstStyle>
          <a:p>
            <a:fld id="{312CC964-A50B-4C29-B4E4-2C30BB34CCF3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0603651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6" r:id="rId3"/>
    <p:sldLayoutId id="2147483675" r:id="rId4"/>
    <p:sldLayoutId id="2147483686" r:id="rId5"/>
    <p:sldLayoutId id="2147483662" r:id="rId6"/>
    <p:sldLayoutId id="2147483679" r:id="rId7"/>
    <p:sldLayoutId id="2147483682" r:id="rId8"/>
    <p:sldLayoutId id="2147483687" r:id="rId9"/>
    <p:sldLayoutId id="2147483665" r:id="rId10"/>
    <p:sldLayoutId id="2147483683" r:id="rId11"/>
    <p:sldLayoutId id="2147483677" r:id="rId12"/>
    <p:sldLayoutId id="2147483678" r:id="rId13"/>
    <p:sldLayoutId id="2147483684" r:id="rId14"/>
    <p:sldLayoutId id="2147483661" r:id="rId15"/>
    <p:sldLayoutId id="2147483663" r:id="rId16"/>
    <p:sldLayoutId id="2147483664" r:id="rId17"/>
    <p:sldLayoutId id="2147483666" r:id="rId18"/>
    <p:sldLayoutId id="2147483667" r:id="rId19"/>
    <p:sldLayoutId id="2147483685" r:id="rId20"/>
    <p:sldLayoutId id="2147483668" r:id="rId21"/>
    <p:sldLayoutId id="2147483669" r:id="rId22"/>
  </p:sldLayoutIdLst>
  <p:hf hdr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3200" i="1" kern="1200" cap="all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SzPct val="80000"/>
        <a:buFont typeface="Arial" panose="020B0604020202020204" pitchFamily="34" charset="0"/>
        <a:buChar char="•"/>
        <a:defRPr sz="2400" kern="1200">
          <a:solidFill>
            <a:schemeClr val="tx2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2000" kern="1200">
          <a:solidFill>
            <a:schemeClr val="tx2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00000"/>
        </a:lnSpc>
        <a:spcBef>
          <a:spcPts val="500"/>
        </a:spcBef>
        <a:buSzPct val="80000"/>
        <a:buFont typeface="Arial" panose="020B0604020202020204" pitchFamily="34" charset="0"/>
        <a:buChar char="•"/>
        <a:defRPr sz="1600" kern="1200">
          <a:solidFill>
            <a:schemeClr val="tx2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336">
          <p15:clr>
            <a:srgbClr val="F26B43"/>
          </p15:clr>
        </p15:guide>
        <p15:guide id="4" orient="horz" pos="3984">
          <p15:clr>
            <a:srgbClr val="F26B43"/>
          </p15:clr>
        </p15:guide>
        <p15:guide id="5" pos="336">
          <p15:clr>
            <a:srgbClr val="F26B43"/>
          </p15:clr>
        </p15:guide>
        <p15:guide id="6" pos="7344">
          <p15:clr>
            <a:srgbClr val="F26B43"/>
          </p15:clr>
        </p15:guide>
        <p15:guide id="7" pos="720">
          <p15:clr>
            <a:srgbClr val="F26B43"/>
          </p15:clr>
        </p15:guide>
        <p15:guide id="8" pos="6960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7.png"/><Relationship Id="rId5" Type="http://schemas.openxmlformats.org/officeDocument/2006/relationships/image" Target="../media/image6.jp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12.jpeg"/><Relationship Id="rId4" Type="http://schemas.openxmlformats.org/officeDocument/2006/relationships/image" Target="../media/image11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18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36C10-A9EA-414E-B3D3-09BAD9FA950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0697" y="1040001"/>
            <a:ext cx="3338625" cy="3150159"/>
          </a:xfrm>
        </p:spPr>
        <p:txBody>
          <a:bodyPr>
            <a:normAutofit/>
          </a:bodyPr>
          <a:lstStyle/>
          <a:p>
            <a:r>
              <a:rPr lang="en-US" dirty="0"/>
              <a:t>Fatal crashes in Maryland statewide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A140D27-0E15-4434-A8B8-FC32761449B0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>
          <a:xfrm>
            <a:off x="490538" y="4240213"/>
            <a:ext cx="3497262" cy="1801812"/>
          </a:xfrm>
        </p:spPr>
        <p:txBody>
          <a:bodyPr/>
          <a:lstStyle/>
          <a:p>
            <a:r>
              <a:rPr lang="en-US" dirty="0"/>
              <a:t>Frank Rodriguez </a:t>
            </a:r>
          </a:p>
          <a:p>
            <a:r>
              <a:rPr lang="en-US" dirty="0"/>
              <a:t>Michael Seman</a:t>
            </a:r>
          </a:p>
        </p:txBody>
      </p:sp>
      <p:pic>
        <p:nvPicPr>
          <p:cNvPr id="8" name="Picture Placeholder 7" descr="A picture containing tree, outdoor, road, way&#10;&#10;Description automatically generated">
            <a:extLst>
              <a:ext uri="{FF2B5EF4-FFF2-40B4-BE49-F238E27FC236}">
                <a16:creationId xmlns:a16="http://schemas.microsoft.com/office/drawing/2014/main" id="{B1D1FE85-A880-3A40-AD11-F948892B081C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488" r="3488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0963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4436E0F2-A64B-471E-93C0-8DFE08CC57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3119718" cy="6858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6" name="Straight Connector 45">
            <a:extLst>
              <a:ext uri="{FF2B5EF4-FFF2-40B4-BE49-F238E27FC236}">
                <a16:creationId xmlns:a16="http://schemas.microsoft.com/office/drawing/2014/main" id="{DC1E3AB1-2A8C-4607-9FAE-D8BDB280FE1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0" y="0"/>
            <a:ext cx="903768" cy="65436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26D66059-832F-40B6-A35F-F56C8F38A1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-42863" y="5791200"/>
            <a:ext cx="6286501" cy="1066801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0" name="Straight Connector 49">
            <a:extLst>
              <a:ext uri="{FF2B5EF4-FFF2-40B4-BE49-F238E27FC236}">
                <a16:creationId xmlns:a16="http://schemas.microsoft.com/office/drawing/2014/main" id="{A515E2ED-7EA9-448D-83FA-54C3DF9723B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8462964" y="5848350"/>
            <a:ext cx="3729036" cy="100965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Straight Connector 51">
            <a:extLst>
              <a:ext uri="{FF2B5EF4-FFF2-40B4-BE49-F238E27FC236}">
                <a16:creationId xmlns:a16="http://schemas.microsoft.com/office/drawing/2014/main" id="{20595356-EABD-4767-AC9D-EA21FF115EC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11543158" y="1647825"/>
            <a:ext cx="648842" cy="52101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Straight Connector 53">
            <a:extLst>
              <a:ext uri="{FF2B5EF4-FFF2-40B4-BE49-F238E27FC236}">
                <a16:creationId xmlns:a16="http://schemas.microsoft.com/office/drawing/2014/main" id="{28CD9F06-9628-469C-B788-A894E3E0828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10781554" y="0"/>
            <a:ext cx="1410446" cy="425834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6" name="Straight Connector 55">
            <a:extLst>
              <a:ext uri="{FF2B5EF4-FFF2-40B4-BE49-F238E27FC236}">
                <a16:creationId xmlns:a16="http://schemas.microsoft.com/office/drawing/2014/main" id="{8550A431-0B61-421B-B4B7-24C0CFF0F93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 flipV="1">
            <a:off x="6529388" y="-4763"/>
            <a:ext cx="5662612" cy="931975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58" name="Rectangle 57">
            <a:extLst>
              <a:ext uri="{FF2B5EF4-FFF2-40B4-BE49-F238E27FC236}">
                <a16:creationId xmlns:a16="http://schemas.microsoft.com/office/drawing/2014/main" id="{18576E04-BA34-4597-8F97-B162CC6EB5B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60" name="Straight Connector 59">
            <a:extLst>
              <a:ext uri="{FF2B5EF4-FFF2-40B4-BE49-F238E27FC236}">
                <a16:creationId xmlns:a16="http://schemas.microsoft.com/office/drawing/2014/main" id="{A02EC712-0AB7-4B03-9231-5A495F816C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V="1">
            <a:off x="2675313" y="5104016"/>
            <a:ext cx="9516687" cy="1792084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Content Placeholder 10" descr="Graphical user interface, text, application">
            <a:extLst>
              <a:ext uri="{FF2B5EF4-FFF2-40B4-BE49-F238E27FC236}">
                <a16:creationId xmlns:a16="http://schemas.microsoft.com/office/drawing/2014/main" id="{753D0F25-277E-0EE9-B363-08DB0C88D3B2}"/>
              </a:ext>
              <a:ext uri="{C183D7F6-B498-43B3-948B-1728B52AA6E4}">
                <adec:decorative xmlns:adec="http://schemas.microsoft.com/office/drawing/2017/decorative" val="0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1057634" y="679391"/>
            <a:ext cx="10372008" cy="5415592"/>
          </a:xfrm>
        </p:spPr>
      </p:pic>
      <p:cxnSp>
        <p:nvCxnSpPr>
          <p:cNvPr id="62" name="Straight Connector 61">
            <a:extLst>
              <a:ext uri="{FF2B5EF4-FFF2-40B4-BE49-F238E27FC236}">
                <a16:creationId xmlns:a16="http://schemas.microsoft.com/office/drawing/2014/main" id="{2FE1A681-EC02-4412-A64B-CEC7D084511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9703724" y="0"/>
            <a:ext cx="1662545" cy="6858000"/>
          </a:xfrm>
          <a:prstGeom prst="line">
            <a:avLst/>
          </a:prstGeom>
          <a:ln w="12700">
            <a:solidFill>
              <a:schemeClr val="accent2">
                <a:alpha val="7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Date Placeholder 37">
            <a:extLst>
              <a:ext uri="{FF2B5EF4-FFF2-40B4-BE49-F238E27FC236}">
                <a16:creationId xmlns:a16="http://schemas.microsoft.com/office/drawing/2014/main" id="{4F07F2C9-B12E-4D08-B90F-5E6AA687A57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/>
              <a:t>4/26/2023</a:t>
            </a:r>
          </a:p>
        </p:txBody>
      </p:sp>
      <p:sp>
        <p:nvSpPr>
          <p:cNvPr id="37" name="Slide Number Placeholder 36">
            <a:extLst>
              <a:ext uri="{FF2B5EF4-FFF2-40B4-BE49-F238E27FC236}">
                <a16:creationId xmlns:a16="http://schemas.microsoft.com/office/drawing/2014/main" id="{D3141030-4F7D-4526-B0FC-1EA787D5B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fld id="{312CC964-A50B-4C29-B4E4-2C30BB34CCF3}" type="slidenum">
              <a:rPr lang="en-US" smtClean="0"/>
              <a:pPr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29115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0C646F-005F-A576-BC96-E5B0268FD3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1111583"/>
          </a:xfrm>
        </p:spPr>
        <p:txBody>
          <a:bodyPr/>
          <a:lstStyle/>
          <a:p>
            <a:pPr algn="ctr"/>
            <a:r>
              <a:rPr lang="en-US" dirty="0">
                <a:latin typeface="Latha" panose="020B0604020202020204" pitchFamily="34" charset="0"/>
                <a:cs typeface="Latha" panose="020B0604020202020204" pitchFamily="34" charset="0"/>
              </a:rPr>
              <a:t>More was needed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4D81899-2F6B-C909-3AA1-D928C1F0792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Sample Footer Text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C1EE26CF-DF49-DE93-9766-B0EF889499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2/7/20XX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EAD8B-36CA-A4D7-AE7F-A217377E3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12CC964-A50B-4C29-B4E4-2C30BB34CCF3}" type="slidenum">
              <a:rPr lang="en-US" smtClean="0"/>
              <a:t>3</a:t>
            </a:fld>
            <a:endParaRPr lang="en-US" dirty="0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0FFF0C9-C334-4DF6-F861-0451E7B05CCC}"/>
              </a:ext>
            </a:extLst>
          </p:cNvPr>
          <p:cNvSpPr txBox="1"/>
          <p:nvPr/>
        </p:nvSpPr>
        <p:spPr>
          <a:xfrm>
            <a:off x="4552184" y="2009775"/>
            <a:ext cx="3623417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Vehicles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DAMAGE_DESC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MOVEMENT_DESC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VEHICLE MAKE/MODEL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FIRE_FLAG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771702A9-3B1E-3333-E6D9-A537BB317943}"/>
              </a:ext>
            </a:extLst>
          </p:cNvPr>
          <p:cNvSpPr txBox="1"/>
          <p:nvPr/>
        </p:nvSpPr>
        <p:spPr>
          <a:xfrm flipH="1">
            <a:off x="8510624" y="2009775"/>
            <a:ext cx="3327296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People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SEX_CODE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INJ_SEVER_DESC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ALCOHOL/DRUG TEST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EJECT_DESC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BB4EB2FA-04F8-951D-2C8A-941089AFDE12}"/>
              </a:ext>
            </a:extLst>
          </p:cNvPr>
          <p:cNvSpPr txBox="1"/>
          <p:nvPr/>
        </p:nvSpPr>
        <p:spPr>
          <a:xfrm flipH="1">
            <a:off x="838726" y="2009775"/>
            <a:ext cx="3378435" cy="304698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Crashes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YEAR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QUARTER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LIGHT_DESC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COLLISION_TYPE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sz="3200" dirty="0"/>
              <a:t>SURFACE_COND</a:t>
            </a:r>
          </a:p>
        </p:txBody>
      </p:sp>
    </p:spTree>
    <p:extLst>
      <p:ext uri="{BB962C8B-B14F-4D97-AF65-F5344CB8AC3E}">
        <p14:creationId xmlns:p14="http://schemas.microsoft.com/office/powerpoint/2010/main" val="9470749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99C3-3EDC-4898-A2E4-D8ACEE6A3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9488" y="247276"/>
            <a:ext cx="6121522" cy="1042896"/>
          </a:xfrm>
        </p:spPr>
        <p:txBody>
          <a:bodyPr>
            <a:normAutofit/>
          </a:bodyPr>
          <a:lstStyle/>
          <a:p>
            <a:r>
              <a:rPr lang="en-US" dirty="0"/>
              <a:t>Datasets AT Start</a:t>
            </a:r>
          </a:p>
        </p:txBody>
      </p:sp>
      <p:sp>
        <p:nvSpPr>
          <p:cNvPr id="182" name="Footer Placeholder 181">
            <a:extLst>
              <a:ext uri="{FF2B5EF4-FFF2-40B4-BE49-F238E27FC236}">
                <a16:creationId xmlns:a16="http://schemas.microsoft.com/office/drawing/2014/main" id="{8BB1C063-9855-4E9A-936C-931C7C65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81" name="Date Placeholder 180">
            <a:extLst>
              <a:ext uri="{FF2B5EF4-FFF2-40B4-BE49-F238E27FC236}">
                <a16:creationId xmlns:a16="http://schemas.microsoft.com/office/drawing/2014/main" id="{374E17A0-656A-4A3F-B8F1-F9FF01F3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4/26/2023</a:t>
            </a:r>
          </a:p>
        </p:txBody>
      </p: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29707739-DA1E-4E29-A977-FC44841F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4</a:t>
            </a:fld>
            <a:endParaRPr lang="en-US" dirty="0"/>
          </a:p>
        </p:txBody>
      </p:sp>
      <p:pic>
        <p:nvPicPr>
          <p:cNvPr id="5" name="Picture 4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92CF49F-06E4-3E3E-6AF1-E85E87EA917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153780" y="1566402"/>
            <a:ext cx="1933589" cy="1047758"/>
          </a:xfrm>
          <a:prstGeom prst="rect">
            <a:avLst/>
          </a:prstGeom>
        </p:spPr>
      </p:pic>
      <p:pic>
        <p:nvPicPr>
          <p:cNvPr id="8" name="Picture 7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B49BE6FD-216E-D929-A024-BB95C7E46EA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53779" y="3027123"/>
            <a:ext cx="1933589" cy="1077218"/>
          </a:xfrm>
          <a:prstGeom prst="rect">
            <a:avLst/>
          </a:prstGeom>
        </p:spPr>
      </p:pic>
      <p:pic>
        <p:nvPicPr>
          <p:cNvPr id="17" name="Picture Placeholder 16" descr="A picture containing outdoor, way, road&#10;&#10;Description automatically generated">
            <a:extLst>
              <a:ext uri="{FF2B5EF4-FFF2-40B4-BE49-F238E27FC236}">
                <a16:creationId xmlns:a16="http://schemas.microsoft.com/office/drawing/2014/main" id="{7846594B-AB32-C886-5372-09B17DE67F87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l="7487" r="7487"/>
          <a:stretch>
            <a:fillRect/>
          </a:stretch>
        </p:blipFill>
        <p:spPr>
          <a:xfrm>
            <a:off x="-59826" y="3432620"/>
            <a:ext cx="4801948" cy="3425380"/>
          </a:xfrm>
        </p:spPr>
      </p:pic>
      <p:pic>
        <p:nvPicPr>
          <p:cNvPr id="23" name="Picture Placeholder 22" descr="A picture containing text, outdoor, road, street&#10;&#10;Description automatically generated">
            <a:extLst>
              <a:ext uri="{FF2B5EF4-FFF2-40B4-BE49-F238E27FC236}">
                <a16:creationId xmlns:a16="http://schemas.microsoft.com/office/drawing/2014/main" id="{9EE5719A-D58A-3163-F765-298AAE8308B8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l="10988" r="10988"/>
          <a:stretch>
            <a:fillRect/>
          </a:stretch>
        </p:blipFill>
        <p:spPr>
          <a:xfrm>
            <a:off x="1" y="0"/>
            <a:ext cx="4315625" cy="3434316"/>
          </a:xfrm>
        </p:spPr>
      </p:pic>
      <p:pic>
        <p:nvPicPr>
          <p:cNvPr id="26" name="Picture 25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03E3C467-A432-3DEC-CCD1-69E715B0DAEE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153779" y="4443814"/>
            <a:ext cx="1933589" cy="1268238"/>
          </a:xfrm>
          <a:prstGeom prst="rect">
            <a:avLst/>
          </a:prstGeom>
        </p:spPr>
      </p:pic>
      <p:sp>
        <p:nvSpPr>
          <p:cNvPr id="27" name="TextBox 26">
            <a:extLst>
              <a:ext uri="{FF2B5EF4-FFF2-40B4-BE49-F238E27FC236}">
                <a16:creationId xmlns:a16="http://schemas.microsoft.com/office/drawing/2014/main" id="{ECC4CA77-78AE-82E9-9F2A-25A07E6B1744}"/>
              </a:ext>
            </a:extLst>
          </p:cNvPr>
          <p:cNvSpPr txBox="1"/>
          <p:nvPr/>
        </p:nvSpPr>
        <p:spPr>
          <a:xfrm>
            <a:off x="8287363" y="1660652"/>
            <a:ext cx="300163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Latha" panose="020B0502040204020203" pitchFamily="34" charset="0"/>
                <a:cs typeface="Latha" panose="020B0502040204020203" pitchFamily="34" charset="0"/>
              </a:rPr>
              <a:t>150 </a:t>
            </a:r>
          </a:p>
          <a:p>
            <a:pPr algn="ctr"/>
            <a:r>
              <a:rPr lang="en-US" sz="3200" dirty="0">
                <a:latin typeface="Latha" panose="020B0502040204020203" pitchFamily="34" charset="0"/>
                <a:cs typeface="Latha" panose="020B0502040204020203" pitchFamily="34" charset="0"/>
              </a:rPr>
              <a:t>Columns</a:t>
            </a:r>
            <a:endParaRPr lang="en-US" sz="1600" dirty="0">
              <a:latin typeface="Latha" panose="020B0502040204020203" pitchFamily="34" charset="0"/>
              <a:cs typeface="Latha" panose="020B0502040204020203" pitchFamily="34" charset="0"/>
            </a:endParaRPr>
          </a:p>
          <a:p>
            <a:pPr algn="ctr"/>
            <a:endParaRPr lang="en-US" sz="1200" dirty="0">
              <a:latin typeface="Latha" panose="020B0502040204020203" pitchFamily="34" charset="0"/>
              <a:cs typeface="Latha" panose="020B0502040204020203" pitchFamily="34" charset="0"/>
            </a:endParaRPr>
          </a:p>
          <a:p>
            <a:pPr algn="ctr"/>
            <a:r>
              <a:rPr lang="en-US" sz="3200" dirty="0">
                <a:latin typeface="Latha" panose="020B0502040204020203" pitchFamily="34" charset="0"/>
                <a:cs typeface="Latha" panose="020B0502040204020203" pitchFamily="34" charset="0"/>
              </a:rPr>
              <a:t>4,486,387 </a:t>
            </a:r>
          </a:p>
          <a:p>
            <a:pPr algn="ctr"/>
            <a:r>
              <a:rPr lang="en-US" sz="3200" dirty="0">
                <a:latin typeface="Latha" panose="020B0502040204020203" pitchFamily="34" charset="0"/>
                <a:cs typeface="Latha" panose="020B0502040204020203" pitchFamily="34" charset="0"/>
              </a:rPr>
              <a:t>rows</a:t>
            </a:r>
          </a:p>
        </p:txBody>
      </p:sp>
      <p:pic>
        <p:nvPicPr>
          <p:cNvPr id="29" name="Picture 28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566E8CC1-7565-FB03-77F3-A4ED993F0013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16852" y="4362258"/>
            <a:ext cx="4042544" cy="14668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90252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6399C3-3EDC-4898-A2E4-D8ACEE6A32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409488" y="247276"/>
            <a:ext cx="6121522" cy="1042896"/>
          </a:xfrm>
        </p:spPr>
        <p:txBody>
          <a:bodyPr>
            <a:normAutofit fontScale="90000"/>
          </a:bodyPr>
          <a:lstStyle/>
          <a:p>
            <a:r>
              <a:rPr lang="en-US" dirty="0"/>
              <a:t>Datasets After Prep</a:t>
            </a:r>
          </a:p>
        </p:txBody>
      </p:sp>
      <p:sp>
        <p:nvSpPr>
          <p:cNvPr id="182" name="Footer Placeholder 181">
            <a:extLst>
              <a:ext uri="{FF2B5EF4-FFF2-40B4-BE49-F238E27FC236}">
                <a16:creationId xmlns:a16="http://schemas.microsoft.com/office/drawing/2014/main" id="{8BB1C063-9855-4E9A-936C-931C7C65E3C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154429" y="6398878"/>
            <a:ext cx="4497315" cy="365125"/>
          </a:xfrm>
        </p:spPr>
        <p:txBody>
          <a:bodyPr/>
          <a:lstStyle/>
          <a:p>
            <a:r>
              <a:rPr lang="en-US" dirty="0"/>
              <a:t>Sample Footer Text</a:t>
            </a:r>
          </a:p>
        </p:txBody>
      </p:sp>
      <p:sp>
        <p:nvSpPr>
          <p:cNvPr id="181" name="Date Placeholder 180">
            <a:extLst>
              <a:ext uri="{FF2B5EF4-FFF2-40B4-BE49-F238E27FC236}">
                <a16:creationId xmlns:a16="http://schemas.microsoft.com/office/drawing/2014/main" id="{374E17A0-656A-4A3F-B8F1-F9FF01F33E5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4/26/2023</a:t>
            </a:r>
          </a:p>
        </p:txBody>
      </p:sp>
      <p:sp>
        <p:nvSpPr>
          <p:cNvPr id="183" name="Slide Number Placeholder 182">
            <a:extLst>
              <a:ext uri="{FF2B5EF4-FFF2-40B4-BE49-F238E27FC236}">
                <a16:creationId xmlns:a16="http://schemas.microsoft.com/office/drawing/2014/main" id="{29707739-DA1E-4E29-A977-FC44841FF2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5</a:t>
            </a:fld>
            <a:endParaRPr lang="en-US" dirty="0"/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ECC4CA77-78AE-82E9-9F2A-25A07E6B1744}"/>
              </a:ext>
            </a:extLst>
          </p:cNvPr>
          <p:cNvSpPr txBox="1"/>
          <p:nvPr/>
        </p:nvSpPr>
        <p:spPr>
          <a:xfrm>
            <a:off x="8529379" y="1448619"/>
            <a:ext cx="3001631" cy="27392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Latha" panose="020B0502040204020203" pitchFamily="34" charset="0"/>
                <a:cs typeface="Latha" panose="020B0502040204020203" pitchFamily="34" charset="0"/>
              </a:rPr>
              <a:t>28 </a:t>
            </a:r>
          </a:p>
          <a:p>
            <a:pPr algn="ctr"/>
            <a:r>
              <a:rPr lang="en-US" sz="3200" dirty="0">
                <a:latin typeface="Latha" panose="020B0502040204020203" pitchFamily="34" charset="0"/>
                <a:cs typeface="Latha" panose="020B0502040204020203" pitchFamily="34" charset="0"/>
              </a:rPr>
              <a:t>Columns</a:t>
            </a:r>
            <a:endParaRPr lang="en-US" sz="1600" dirty="0">
              <a:latin typeface="Latha" panose="020B0502040204020203" pitchFamily="34" charset="0"/>
              <a:cs typeface="Latha" panose="020B0502040204020203" pitchFamily="34" charset="0"/>
            </a:endParaRPr>
          </a:p>
          <a:p>
            <a:pPr algn="ctr"/>
            <a:endParaRPr lang="en-US" sz="1200" dirty="0">
              <a:latin typeface="Latha" panose="020B0502040204020203" pitchFamily="34" charset="0"/>
              <a:cs typeface="Latha" panose="020B0502040204020203" pitchFamily="34" charset="0"/>
            </a:endParaRPr>
          </a:p>
          <a:p>
            <a:pPr algn="ctr"/>
            <a:r>
              <a:rPr lang="en-US" sz="3200" dirty="0">
                <a:latin typeface="Latha" panose="020B0502040204020203" pitchFamily="34" charset="0"/>
                <a:cs typeface="Latha" panose="020B0502040204020203" pitchFamily="34" charset="0"/>
              </a:rPr>
              <a:t>2,696,072 </a:t>
            </a:r>
          </a:p>
          <a:p>
            <a:pPr algn="ctr"/>
            <a:r>
              <a:rPr lang="en-US" sz="3200" dirty="0">
                <a:latin typeface="Latha" panose="020B0502040204020203" pitchFamily="34" charset="0"/>
                <a:cs typeface="Latha" panose="020B0502040204020203" pitchFamily="34" charset="0"/>
              </a:rPr>
              <a:t>Rows</a:t>
            </a:r>
          </a:p>
          <a:p>
            <a:pPr algn="ctr"/>
            <a:r>
              <a:rPr lang="en-US" sz="3200" dirty="0">
                <a:latin typeface="Latha" panose="020B0502040204020203" pitchFamily="34" charset="0"/>
                <a:cs typeface="Latha" panose="020B0502040204020203" pitchFamily="34" charset="0"/>
              </a:rPr>
              <a:t>For ML</a:t>
            </a:r>
          </a:p>
        </p:txBody>
      </p:sp>
      <p:pic>
        <p:nvPicPr>
          <p:cNvPr id="4" name="Picture 3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2080049-3FA2-1432-1689-B56DBD4A0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828809" y="4187830"/>
            <a:ext cx="2702201" cy="2015176"/>
          </a:xfrm>
          <a:prstGeom prst="rect">
            <a:avLst/>
          </a:prstGeom>
        </p:spPr>
      </p:pic>
      <p:pic>
        <p:nvPicPr>
          <p:cNvPr id="7" name="Picture 6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523FAADB-ABB1-4751-9576-658D60EF949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54995" y="4187830"/>
            <a:ext cx="3361509" cy="2015176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A40EE1F-3A27-7C80-F6EC-FB8442F66224}"/>
              </a:ext>
            </a:extLst>
          </p:cNvPr>
          <p:cNvSpPr txBox="1"/>
          <p:nvPr/>
        </p:nvSpPr>
        <p:spPr>
          <a:xfrm>
            <a:off x="4954996" y="1448619"/>
            <a:ext cx="3361509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  <a:t>42</a:t>
            </a:r>
          </a:p>
          <a:p>
            <a:pPr algn="ctr"/>
            <a: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  <a:t>Columns</a:t>
            </a:r>
          </a:p>
          <a:p>
            <a:pPr algn="ctr"/>
            <a: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  <a:t>3,573,723</a:t>
            </a:r>
          </a:p>
          <a:p>
            <a:pPr algn="ctr"/>
            <a: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  <a:t>rows</a:t>
            </a:r>
          </a:p>
          <a:p>
            <a:pPr algn="ctr"/>
            <a: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  <a:t>For Visualization</a:t>
            </a:r>
          </a:p>
        </p:txBody>
      </p:sp>
      <p:pic>
        <p:nvPicPr>
          <p:cNvPr id="13" name="Picture Placeholder 12" descr="A picture containing text, snow, outdoor&#10;&#10;Description automatically generated">
            <a:extLst>
              <a:ext uri="{FF2B5EF4-FFF2-40B4-BE49-F238E27FC236}">
                <a16:creationId xmlns:a16="http://schemas.microsoft.com/office/drawing/2014/main" id="{7528E467-D00F-5BBD-48A0-3A6C8C91B17F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>
          <a:blip r:embed="rId4"/>
          <a:srcRect t="428" b="428"/>
          <a:stretch>
            <a:fillRect/>
          </a:stretch>
        </p:blipFill>
        <p:spPr>
          <a:xfrm>
            <a:off x="-1" y="3432620"/>
            <a:ext cx="4922379" cy="3425380"/>
          </a:xfrm>
        </p:spPr>
      </p:pic>
      <p:pic>
        <p:nvPicPr>
          <p:cNvPr id="18" name="Picture Placeholder 17" descr="A car that has been involved in a accident&#10;&#10;Description automatically generated with medium confidence">
            <a:extLst>
              <a:ext uri="{FF2B5EF4-FFF2-40B4-BE49-F238E27FC236}">
                <a16:creationId xmlns:a16="http://schemas.microsoft.com/office/drawing/2014/main" id="{C0DF91F4-9F44-624A-6D59-FBF96403320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5"/>
          <a:srcRect t="1724" b="1724"/>
          <a:stretch>
            <a:fillRect/>
          </a:stretch>
        </p:blipFill>
        <p:spPr>
          <a:xfrm>
            <a:off x="1" y="0"/>
            <a:ext cx="4497315" cy="3434316"/>
          </a:xfrm>
        </p:spPr>
      </p:pic>
    </p:spTree>
    <p:extLst>
      <p:ext uri="{BB962C8B-B14F-4D97-AF65-F5344CB8AC3E}">
        <p14:creationId xmlns:p14="http://schemas.microsoft.com/office/powerpoint/2010/main" val="399459347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73992A4-0D40-4A0F-BB3B-3E1AE6C3BF9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671556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Statistical Tests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4CEA1C-DE10-4AAF-865D-450C0AEE11D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4/26/2023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A40B6AB-E9B1-4B7E-BD4C-74C93ABF5C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6</a:t>
            </a:fld>
            <a:endParaRPr lang="en-US" dirty="0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19D2829-B2F7-835E-EA83-6DF03C2B03F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43000" y="1204957"/>
            <a:ext cx="9906000" cy="5193921"/>
          </a:xfrm>
        </p:spPr>
        <p:txBody>
          <a:bodyPr>
            <a:normAutofit fontScale="77500" lnSpcReduction="20000"/>
          </a:bodyPr>
          <a:lstStyle/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LIGHT_DESC and REPORT_TYPE: 0.04382647814419923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JUNCTION_DESC and REPORT_TYPE: 0.07463112233892347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COLLISION_TYPE_DESC</a:t>
            </a: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REPORT_TYPE: 0.09867158024895727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SURF_COND_DESC</a:t>
            </a: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REPORT_TYPE: 0.11899208651732575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RD_COND_DESC and REPORT_TYPE: 0.056345261050202884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RD_DIV_DESC and REPORT_TYPE: 0.06831573533715007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FIX_OBJ_DESC and REPORT_TYPE: 0.08523267913659577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WEATHER_DESC</a:t>
            </a: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REPORT_TYPE: 0.11781992648127863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HARM_EVENT_DESC1 and REPORT_TYPE: 0.07359148553564526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HARM_EVENT_DESC2</a:t>
            </a: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REPORT_TYPE: 0.09953031352561843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DISTANCE_DIR_FLAG and REPORT_TYPE: 0.06824237108536997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DAMAGE_DESC</a:t>
            </a: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REPORT_TYPE: 0.13891628843576534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COMMERCIAL_FLAG and REPORT_TYPE: 0.04092433802550119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BODY_TYPE_DESC and REPORT_TYPE: 0.08596496479144486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FIRE_FLAG and REPORT_TYPE: 0.03836024010985522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PARKED_FLAG and REPORT_TYPE: 0.07128051351097567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HIT_AND_RUN_FLAG and REPORT_TYPE: 0.08412899681352365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MOVEMENT_DESC and REPORT_TYPE: 0.06394915125563126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SEX_CODE</a:t>
            </a: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REPORT_TYPE: 0.0934049307864533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CONDITION_DESC and REPORT_TYPE: 0.03039746044045404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INJ_SEVER_DESC</a:t>
            </a: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REPORT_TYPE: </a:t>
            </a:r>
            <a:r>
              <a:rPr lang="en-US" sz="1800" b="1" u="sng" kern="0" dirty="0">
                <a:effectLst/>
                <a:highlight>
                  <a:srgbClr val="FFFF00"/>
                </a:highlight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0.4720984762488296</a:t>
            </a:r>
            <a:endParaRPr lang="en-US" sz="1800" b="1" u="sng" kern="100" dirty="0">
              <a:effectLst/>
              <a:highlight>
                <a:srgbClr val="FFFF00"/>
              </a:highlight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ALCOHOL_TEST_DESC and REPORT_TYPE: 0.049642143585528986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DRUG_TEST_DESC and REPORT_TYPE: 0.04970365491256545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FAULT_FLAG and REPORT_TYPE: 0.06391391442414701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EQUIP_PROB_DESC and REPORT_TYPE: 0.05239037273267091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EJECT_DESC</a:t>
            </a: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REPORT_TYPE: 0.1147217635707446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pPr marL="0" marR="0">
              <a:lnSpc>
                <a:spcPct val="107000"/>
              </a:lnSpc>
              <a:spcBef>
                <a:spcPts val="0"/>
              </a:spcBef>
              <a:spcAft>
                <a:spcPts val="0"/>
              </a:spcAft>
            </a:pP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Cramer's V between </a:t>
            </a:r>
            <a:r>
              <a:rPr lang="en-US" sz="1800" kern="0" dirty="0">
                <a:effectLst/>
                <a:highlight>
                  <a:srgbClr val="FFFF00"/>
                </a:highlight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AIRBAG_DEPLOYED</a:t>
            </a:r>
            <a:r>
              <a:rPr lang="en-US" sz="1800" kern="0" dirty="0">
                <a:effectLst/>
                <a:latin typeface="Consolas" panose="020B0609020204030204" pitchFamily="49" charset="0"/>
                <a:ea typeface="Times New Roman" panose="02020603050405020304" pitchFamily="18" charset="0"/>
                <a:cs typeface="Times New Roman" panose="02020603050405020304" pitchFamily="18" charset="0"/>
              </a:rPr>
              <a:t> and REPORT_TYPE: 0.11827280774931835</a:t>
            </a:r>
            <a:endParaRPr lang="en-US" sz="1800" kern="100" dirty="0">
              <a:effectLst/>
              <a:latin typeface="Calibri" panose="020F0502020204030204" pitchFamily="34" charset="0"/>
              <a:ea typeface="Yu Mincho" panose="02020400000000000000" pitchFamily="18" charset="-128"/>
              <a:cs typeface="Times New Roman" panose="02020603050405020304" pitchFamily="18" charset="0"/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43957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D3B7DCE3-A62E-497E-8A96-DF8D1A4904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43000" y="533401"/>
            <a:ext cx="9906000" cy="697193"/>
          </a:xfrm>
        </p:spPr>
        <p:txBody>
          <a:bodyPr>
            <a:normAutofit fontScale="90000"/>
          </a:bodyPr>
          <a:lstStyle/>
          <a:p>
            <a:pPr algn="ctr"/>
            <a:r>
              <a:rPr lang="en-US" dirty="0"/>
              <a:t>Results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81A4C2F-12B6-403A-AAD2-73AC2A19E01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4/26/2023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D8EAF4-7E41-4FEA-B534-06CE08821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7</a:t>
            </a:fld>
            <a:endParaRPr lang="en-US" dirty="0"/>
          </a:p>
        </p:txBody>
      </p:sp>
      <p:pic>
        <p:nvPicPr>
          <p:cNvPr id="10" name="Content Placeholder 9" descr="Calendar&#10;&#10;Description automatically generated">
            <a:extLst>
              <a:ext uri="{FF2B5EF4-FFF2-40B4-BE49-F238E27FC236}">
                <a16:creationId xmlns:a16="http://schemas.microsoft.com/office/drawing/2014/main" id="{773F20C1-9CAC-574F-90DC-C241790BB97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756496" y="1463811"/>
            <a:ext cx="3265189" cy="1836669"/>
          </a:xfrm>
        </p:spPr>
      </p:pic>
      <p:pic>
        <p:nvPicPr>
          <p:cNvPr id="12" name="Picture 11" descr="Calendar&#10;&#10;Description automatically generated">
            <a:extLst>
              <a:ext uri="{FF2B5EF4-FFF2-40B4-BE49-F238E27FC236}">
                <a16:creationId xmlns:a16="http://schemas.microsoft.com/office/drawing/2014/main" id="{27BB4570-3E61-CB38-C4F5-FD4AA268C8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08896" y="1463811"/>
            <a:ext cx="3265189" cy="1836669"/>
          </a:xfrm>
          <a:prstGeom prst="rect">
            <a:avLst/>
          </a:prstGeom>
        </p:spPr>
      </p:pic>
      <p:pic>
        <p:nvPicPr>
          <p:cNvPr id="14" name="Picture 13" descr="Calendar&#10;&#10;Description automatically generated">
            <a:extLst>
              <a:ext uri="{FF2B5EF4-FFF2-40B4-BE49-F238E27FC236}">
                <a16:creationId xmlns:a16="http://schemas.microsoft.com/office/drawing/2014/main" id="{E0F85E3F-7427-5EA8-E642-3AE117416EE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47302" y="1463812"/>
            <a:ext cx="3355175" cy="1836669"/>
          </a:xfrm>
          <a:prstGeom prst="rect">
            <a:avLst/>
          </a:prstGeom>
        </p:spPr>
      </p:pic>
      <p:pic>
        <p:nvPicPr>
          <p:cNvPr id="16" name="Picture 15" descr="Calendar&#10;&#10;Description automatically generated">
            <a:extLst>
              <a:ext uri="{FF2B5EF4-FFF2-40B4-BE49-F238E27FC236}">
                <a16:creationId xmlns:a16="http://schemas.microsoft.com/office/drawing/2014/main" id="{BC0127FF-BDC1-3792-EE73-2A9D27FA08CC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47302" y="4047986"/>
            <a:ext cx="3355175" cy="2046601"/>
          </a:xfrm>
          <a:prstGeom prst="rect">
            <a:avLst/>
          </a:prstGeom>
        </p:spPr>
      </p:pic>
      <p:pic>
        <p:nvPicPr>
          <p:cNvPr id="18" name="Picture 17" descr="Calendar&#10;&#10;Description automatically generated">
            <a:extLst>
              <a:ext uri="{FF2B5EF4-FFF2-40B4-BE49-F238E27FC236}">
                <a16:creationId xmlns:a16="http://schemas.microsoft.com/office/drawing/2014/main" id="{126B0562-758D-D470-B2D9-35E59A48EE1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508896" y="4047986"/>
            <a:ext cx="3265189" cy="2015923"/>
          </a:xfrm>
          <a:prstGeom prst="rect">
            <a:avLst/>
          </a:prstGeom>
        </p:spPr>
      </p:pic>
      <p:pic>
        <p:nvPicPr>
          <p:cNvPr id="20" name="Picture 19" descr="Calendar&#10;&#10;Description automatically generated">
            <a:extLst>
              <a:ext uri="{FF2B5EF4-FFF2-40B4-BE49-F238E27FC236}">
                <a16:creationId xmlns:a16="http://schemas.microsoft.com/office/drawing/2014/main" id="{EFC00CDB-CFBC-A48C-DD03-3A03F7579DE1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770491" y="4047986"/>
            <a:ext cx="3237201" cy="19651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2633633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D6F32E3C-89AF-44C3-84CD-7F43B844810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Cars in a traffic jam">
            <a:extLst>
              <a:ext uri="{FF2B5EF4-FFF2-40B4-BE49-F238E27FC236}">
                <a16:creationId xmlns:a16="http://schemas.microsoft.com/office/drawing/2014/main" id="{894BD6A8-BD81-ACDF-4504-4F4794D706A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5390" r="15390"/>
          <a:stretch/>
        </p:blipFill>
        <p:spPr>
          <a:xfrm>
            <a:off x="20" y="10"/>
            <a:ext cx="7312860" cy="685799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30FEABFD-EE45-4EE1-B613-050A94A13E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276600" y="1371600"/>
            <a:ext cx="4038600" cy="41148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BCFF7FBB-07D4-455F-995B-60B11F8862F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7315200" y="1371600"/>
            <a:ext cx="4876800" cy="4114800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FF4698F-7AC0-89F3-2E3E-7D31CFAC9A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30608" y="2079860"/>
            <a:ext cx="2860276" cy="2743200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200" b="1" i="0" kern="1200" dirty="0">
                <a:solidFill>
                  <a:schemeClr val="tx1"/>
                </a:solidFill>
                <a:latin typeface="Avenir Next LT Pro Light" panose="020B0304020202020204" pitchFamily="34" charset="0"/>
              </a:rPr>
              <a:t>Maryland Fatal Crash Profile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3A364C6-0E09-F7EC-CD8A-464EB632DDF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115300" y="1371600"/>
            <a:ext cx="3274280" cy="4114800"/>
          </a:xfrm>
        </p:spPr>
        <p:txBody>
          <a:bodyPr vert="horz" lIns="91440" tIns="45720" rIns="91440" bIns="45720" rtlCol="0" anchor="ctr">
            <a:normAutofit fontScale="92500" lnSpcReduction="10000"/>
          </a:bodyPr>
          <a:lstStyle/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Next LT Pro Light" panose="020B0304020202020204" pitchFamily="34" charset="0"/>
              </a:rPr>
              <a:t>Male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Next LT Pro Light" panose="020B0304020202020204" pitchFamily="34" charset="0"/>
              </a:rPr>
              <a:t>Ford, Passenger Car 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Next LT Pro Light" panose="020B0304020202020204" pitchFamily="34" charset="0"/>
              </a:rPr>
              <a:t>North bound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Next LT Pro Light" panose="020B0304020202020204" pitchFamily="34" charset="0"/>
              </a:rPr>
              <a:t>Head on Collison	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venir Next LT Pro Light" panose="020B0304020202020204" pitchFamily="34" charset="0"/>
              </a:rPr>
              <a:t>moving at </a:t>
            </a:r>
            <a:r>
              <a:rPr lang="en-US" sz="1200" b="1" dirty="0">
                <a:latin typeface="Avenir Next LT Pro Light" panose="020B0304020202020204" pitchFamily="34" charset="0"/>
              </a:rPr>
              <a:t>constant speed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venir Next LT Pro Light" panose="020B0304020202020204" pitchFamily="34" charset="0"/>
              </a:rPr>
              <a:t>on a </a:t>
            </a:r>
            <a:r>
              <a:rPr lang="en-US" sz="1200" b="1" dirty="0">
                <a:latin typeface="Avenir Next LT Pro Light" panose="020B0304020202020204" pitchFamily="34" charset="0"/>
              </a:rPr>
              <a:t>dry, defect free road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200" dirty="0">
                <a:latin typeface="Avenir Next LT Pro Light" panose="020B0304020202020204" pitchFamily="34" charset="0"/>
              </a:rPr>
              <a:t>with a </a:t>
            </a:r>
            <a:r>
              <a:rPr lang="en-US" sz="1200" b="1" dirty="0">
                <a:latin typeface="Avenir Next LT Pro Light" panose="020B0304020202020204" pitchFamily="34" charset="0"/>
              </a:rPr>
              <a:t>55mph speed limit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Next LT Pro Light" panose="020B0304020202020204" pitchFamily="34" charset="0"/>
              </a:rPr>
              <a:t>October between 12pm-6pm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Next LT Pro Light" panose="020B0304020202020204" pitchFamily="34" charset="0"/>
              </a:rPr>
              <a:t>In Prince George’s County, on highway 95</a:t>
            </a:r>
          </a:p>
          <a:p>
            <a:pPr marL="342900" indent="-228600" algn="l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200" b="1" dirty="0">
                <a:latin typeface="Avenir Next LT Pro Light" panose="020B0304020202020204" pitchFamily="34" charset="0"/>
              </a:rPr>
              <a:t>Alcohol </a:t>
            </a:r>
            <a:r>
              <a:rPr lang="en-US" sz="1200" dirty="0">
                <a:latin typeface="Avenir Next LT Pro Light" panose="020B0304020202020204" pitchFamily="34" charset="0"/>
              </a:rPr>
              <a:t>is not involved but </a:t>
            </a:r>
            <a:r>
              <a:rPr lang="en-US" sz="1200" b="1" dirty="0">
                <a:latin typeface="Avenir Next LT Pro Light" panose="020B0304020202020204" pitchFamily="34" charset="0"/>
              </a:rPr>
              <a:t>increases chance of fatality</a:t>
            </a:r>
            <a:endParaRPr lang="en-US" sz="700" b="1" dirty="0">
              <a:latin typeface="Avenir Next LT Pro Light" panose="020B03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1666414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979F08F-6890-4E7D-8F3F-47657269E4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083790" y="521293"/>
            <a:ext cx="6153912" cy="4896741"/>
          </a:xfrm>
        </p:spPr>
        <p:txBody>
          <a:bodyPr anchor="t">
            <a:normAutofit/>
          </a:bodyPr>
          <a:lstStyle/>
          <a:p>
            <a: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  <a:t>References</a:t>
            </a:r>
            <a:b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</a:br>
            <a:b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</a:br>
            <a: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  <a:t>https://catalog.data.gov/dataset?q=</a:t>
            </a:r>
            <a:b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</a:br>
            <a:b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</a:br>
            <a:r>
              <a:rPr lang="en-US" sz="3200" dirty="0">
                <a:latin typeface="Latha" panose="020B0604020202020204" pitchFamily="34" charset="0"/>
                <a:cs typeface="Latha" panose="020B0604020202020204" pitchFamily="34" charset="0"/>
              </a:rPr>
              <a:t>https://opendata.maryland.gov/stories/s/ggbs-m2rv</a:t>
            </a:r>
          </a:p>
        </p:txBody>
      </p:sp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81ADD0E-60C9-4DBB-AFBA-7492513A4C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7337102" y="6398878"/>
            <a:ext cx="4193908" cy="365125"/>
          </a:xfrm>
        </p:spPr>
        <p:txBody>
          <a:bodyPr/>
          <a:lstStyle/>
          <a:p>
            <a:r>
              <a:rPr lang="en-US" dirty="0"/>
              <a:t>4/26/2023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05F8C04B-250D-4AE1-9F65-682FB4830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1602477" y="6398878"/>
            <a:ext cx="470887" cy="365125"/>
          </a:xfrm>
        </p:spPr>
        <p:txBody>
          <a:bodyPr/>
          <a:lstStyle/>
          <a:p>
            <a:fld id="{312CC964-A50B-4C29-B4E4-2C30BB34CCF3}" type="slidenum">
              <a:rPr lang="en-US" smtClean="0"/>
              <a:pPr/>
              <a:t>9</a:t>
            </a:fld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E3B0AEB-C993-4B3B-B038-0B905739807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Sample Footer Text</a:t>
            </a:r>
          </a:p>
        </p:txBody>
      </p:sp>
      <p:pic>
        <p:nvPicPr>
          <p:cNvPr id="13" name="Picture Placeholder 12" descr="A car that has been involved in a accident&#10;&#10;Description automatically generated with low confidence">
            <a:extLst>
              <a:ext uri="{FF2B5EF4-FFF2-40B4-BE49-F238E27FC236}">
                <a16:creationId xmlns:a16="http://schemas.microsoft.com/office/drawing/2014/main" id="{0ADC7036-7D03-5A7C-F569-D3AB6D6A620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l="30273" r="30273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718815033"/>
      </p:ext>
    </p:extLst>
  </p:cSld>
  <p:clrMapOvr>
    <a:masterClrMapping/>
  </p:clrMapOvr>
</p:sld>
</file>

<file path=ppt/theme/theme1.xml><?xml version="1.0" encoding="utf-8"?>
<a:theme xmlns:a="http://schemas.openxmlformats.org/drawingml/2006/main" name="AngleLinesVTI">
  <a:themeElements>
    <a:clrScheme name="Custom 34">
      <a:dk1>
        <a:sysClr val="windowText" lastClr="000000"/>
      </a:dk1>
      <a:lt1>
        <a:sysClr val="window" lastClr="FFFFFF"/>
      </a:lt1>
      <a:dk2>
        <a:srgbClr val="001E2E"/>
      </a:dk2>
      <a:lt2>
        <a:srgbClr val="F0ECEC"/>
      </a:lt2>
      <a:accent1>
        <a:srgbClr val="155767"/>
      </a:accent1>
      <a:accent2>
        <a:srgbClr val="BA9CA0"/>
      </a:accent2>
      <a:accent3>
        <a:srgbClr val="A57931"/>
      </a:accent3>
      <a:accent4>
        <a:srgbClr val="0E577C"/>
      </a:accent4>
      <a:accent5>
        <a:srgbClr val="CC846E"/>
      </a:accent5>
      <a:accent6>
        <a:srgbClr val="93767A"/>
      </a:accent6>
      <a:hlink>
        <a:srgbClr val="0563C1"/>
      </a:hlink>
      <a:folHlink>
        <a:srgbClr val="954F72"/>
      </a:folHlink>
    </a:clrScheme>
    <a:fontScheme name="Walbaum Light Univers Light">
      <a:majorFont>
        <a:latin typeface="Walbaum Display Light"/>
        <a:ea typeface=""/>
        <a:cs typeface=""/>
      </a:majorFont>
      <a:minorFont>
        <a:latin typeface="Univers Condensed Ligh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AngleLinesVTI" id="{BC1FC193-C72F-4761-9899-1105EDF6BAE8}" vid="{64612625-F022-44B7-B9FA-9D26DEDBDC2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MediaServiceKeyPoints xmlns="d7f2840d-92ed-49ff-80e4-8db5d7489b03" xsi:nil="true"/>
    <_activity xmlns="d7f2840d-92ed-49ff-80e4-8db5d7489b03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14ACC544604914469BC2754CD960367F" ma:contentTypeVersion="13" ma:contentTypeDescription="Create a new document." ma:contentTypeScope="" ma:versionID="8b64cbd585a03ab80f286996374f516f">
  <xsd:schema xmlns:xsd="http://www.w3.org/2001/XMLSchema" xmlns:xs="http://www.w3.org/2001/XMLSchema" xmlns:p="http://schemas.microsoft.com/office/2006/metadata/properties" xmlns:ns3="d7f2840d-92ed-49ff-80e4-8db5d7489b03" xmlns:ns4="c9af0f03-b61d-4dca-934f-08500b6a74f1" targetNamespace="http://schemas.microsoft.com/office/2006/metadata/properties" ma:root="true" ma:fieldsID="ef1829da29d99733b380a5f8bba6498b" ns3:_="" ns4:_="">
    <xsd:import namespace="d7f2840d-92ed-49ff-80e4-8db5d7489b03"/>
    <xsd:import namespace="c9af0f03-b61d-4dca-934f-08500b6a74f1"/>
    <xsd:element name="properties">
      <xsd:complexType>
        <xsd:sequence>
          <xsd:element name="documentManagement">
            <xsd:complexType>
              <xsd:all>
                <xsd:element ref="ns3:MediaServiceMetadata" minOccurs="0"/>
                <xsd:element ref="ns3:MediaServiceFastMetadata" minOccurs="0"/>
                <xsd:element ref="ns4:SharedWithUsers" minOccurs="0"/>
                <xsd:element ref="ns4:SharedWithDetails" minOccurs="0"/>
                <xsd:element ref="ns4:SharingHintHash" minOccurs="0"/>
                <xsd:element ref="ns3:MediaServiceDateTaken" minOccurs="0"/>
                <xsd:element ref="ns3:MediaServiceAutoTags" minOccurs="0"/>
                <xsd:element ref="ns3:MediaServiceOCR" minOccurs="0"/>
                <xsd:element ref="ns3:MediaServiceGenerationTime" minOccurs="0"/>
                <xsd:element ref="ns3:MediaServiceEventHashCode" minOccurs="0"/>
                <xsd:element ref="ns3:MediaServiceAutoKeyPoints" minOccurs="0"/>
                <xsd:element ref="ns3:MediaServiceKeyPoints" minOccurs="0"/>
                <xsd:element ref="ns3:_activity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d7f2840d-92ed-49ff-80e4-8db5d7489b03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DateTaken" ma:index="13" nillable="true" ma:displayName="MediaServiceDateTaken" ma:hidden="true" ma:internalName="MediaServiceDateTaken" ma:readOnly="true">
      <xsd:simpleType>
        <xsd:restriction base="dms:Text"/>
      </xsd:simpleType>
    </xsd:element>
    <xsd:element name="MediaServiceAutoTags" ma:index="14" nillable="true" ma:displayName="Tags" ma:internalName="MediaServiceAutoTags" ma:readOnly="true">
      <xsd:simpleType>
        <xsd:restriction base="dms:Text"/>
      </xsd:simpleType>
    </xsd:element>
    <xsd:element name="MediaServiceOCR" ma:index="15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6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7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8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9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_activity" ma:index="20" nillable="true" ma:displayName="_activity" ma:hidden="true" ma:internalName="_activity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9af0f03-b61d-4dca-934f-08500b6a74f1" elementFormDefault="qualified">
    <xsd:import namespace="http://schemas.microsoft.com/office/2006/documentManagement/types"/>
    <xsd:import namespace="http://schemas.microsoft.com/office/infopath/2007/PartnerControls"/>
    <xsd:element name="SharedWithUsers" ma:index="10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1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  <xsd:element name="SharingHintHash" ma:index="12" nillable="true" ma:displayName="Sharing Hint Hash" ma:hidden="true" ma:internalName="SharingHintHash" ma:readOnly="true">
      <xsd:simpleType>
        <xsd:restriction base="dms:Text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B15CABE4-909F-4611-A0E1-6E45080B3C9E}">
  <ds:schemaRefs>
    <ds:schemaRef ds:uri="d7f2840d-92ed-49ff-80e4-8db5d7489b03"/>
    <ds:schemaRef ds:uri="http://www.w3.org/XML/1998/namespace"/>
    <ds:schemaRef ds:uri="http://purl.org/dc/dcmitype/"/>
    <ds:schemaRef ds:uri="http://schemas.microsoft.com/office/2006/metadata/properties"/>
    <ds:schemaRef ds:uri="c9af0f03-b61d-4dca-934f-08500b6a74f1"/>
    <ds:schemaRef ds:uri="http://schemas.microsoft.com/office/2006/documentManagement/types"/>
    <ds:schemaRef ds:uri="http://purl.org/dc/terms/"/>
    <ds:schemaRef ds:uri="http://schemas.openxmlformats.org/package/2006/metadata/core-properties"/>
    <ds:schemaRef ds:uri="http://purl.org/dc/elements/1.1/"/>
    <ds:schemaRef ds:uri="http://schemas.microsoft.com/office/infopath/2007/PartnerControls"/>
  </ds:schemaRefs>
</ds:datastoreItem>
</file>

<file path=customXml/itemProps2.xml><?xml version="1.0" encoding="utf-8"?>
<ds:datastoreItem xmlns:ds="http://schemas.openxmlformats.org/officeDocument/2006/customXml" ds:itemID="{207C1F5B-A1D0-429A-8E7C-3E271353D1E0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8C955698-DACA-41C1-8B4D-8ADC5EE2CE5D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d7f2840d-92ed-49ff-80e4-8db5d7489b03"/>
    <ds:schemaRef ds:uri="c9af0f03-b61d-4dca-934f-08500b6a74f1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contentBits="0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Angle lines design</Template>
  <TotalTime>128</TotalTime>
  <Words>540</Words>
  <Application>Microsoft Office PowerPoint</Application>
  <PresentationFormat>Widescreen</PresentationFormat>
  <Paragraphs>97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7" baseType="lpstr">
      <vt:lpstr>Arial</vt:lpstr>
      <vt:lpstr>Avenir Next LT Pro Light</vt:lpstr>
      <vt:lpstr>Calibri</vt:lpstr>
      <vt:lpstr>Consolas</vt:lpstr>
      <vt:lpstr>Latha</vt:lpstr>
      <vt:lpstr>Univers Condensed Light</vt:lpstr>
      <vt:lpstr>Walbaum Display Light</vt:lpstr>
      <vt:lpstr>AngleLinesVTI</vt:lpstr>
      <vt:lpstr>Fatal crashes in Maryland statewide</vt:lpstr>
      <vt:lpstr>PowerPoint Presentation</vt:lpstr>
      <vt:lpstr>More was needed</vt:lpstr>
      <vt:lpstr>Datasets AT Start</vt:lpstr>
      <vt:lpstr>Datasets After Prep</vt:lpstr>
      <vt:lpstr>Statistical Tests</vt:lpstr>
      <vt:lpstr>Results</vt:lpstr>
      <vt:lpstr>Maryland Fatal Crash Profile</vt:lpstr>
      <vt:lpstr>References  https://catalog.data.gov/dataset?q=  https://opendata.maryland.gov/stories/s/ggbs-m2rv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Fatal crashes in Maryland statewide</dc:title>
  <dc:creator>Frank.Rodriguez026</dc:creator>
  <cp:lastModifiedBy>Frank.Rodriguez026</cp:lastModifiedBy>
  <cp:revision>5</cp:revision>
  <dcterms:created xsi:type="dcterms:W3CDTF">2023-04-26T20:29:54Z</dcterms:created>
  <dcterms:modified xsi:type="dcterms:W3CDTF">2023-10-30T23:30:29Z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0x01010014ACC544604914469BC2754CD960367F</vt:lpwstr>
  </property>
</Properties>
</file>